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82" r:id="rId2"/>
    <p:sldId id="281" r:id="rId3"/>
    <p:sldId id="464" r:id="rId4"/>
    <p:sldId id="283" r:id="rId5"/>
    <p:sldId id="284" r:id="rId6"/>
    <p:sldId id="286" r:id="rId7"/>
    <p:sldId id="288" r:id="rId8"/>
    <p:sldId id="289" r:id="rId9"/>
    <p:sldId id="461" r:id="rId10"/>
    <p:sldId id="463" r:id="rId11"/>
    <p:sldId id="290" r:id="rId12"/>
    <p:sldId id="292" r:id="rId13"/>
    <p:sldId id="29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54B"/>
    <a:srgbClr val="253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 showGuides="1">
      <p:cViewPr varScale="1">
        <p:scale>
          <a:sx n="62" d="100"/>
          <a:sy n="62" d="100"/>
        </p:scale>
        <p:origin x="80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88B44-3E32-4C26-B901-3AB12421C0B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99E09-7222-46D1-BBD0-5D42D56B3F1B}">
      <dgm:prSet custT="1"/>
      <dgm:spPr/>
      <dgm:t>
        <a:bodyPr/>
        <a:lstStyle/>
        <a:p>
          <a:r>
            <a:rPr lang="fr-FR" sz="4000" dirty="0"/>
            <a:t>Lieu :</a:t>
          </a:r>
        </a:p>
        <a:p>
          <a:r>
            <a:rPr lang="fr-FR" sz="2800" dirty="0">
              <a:solidFill>
                <a:schemeClr val="tx1"/>
              </a:solidFill>
            </a:rPr>
            <a:t>Locaux AVAD, FGMR</a:t>
          </a:r>
          <a:endParaRPr lang="en-US" sz="1050" dirty="0">
            <a:solidFill>
              <a:schemeClr val="tx1"/>
            </a:solidFill>
          </a:endParaRPr>
        </a:p>
      </dgm:t>
    </dgm:pt>
    <dgm:pt modelId="{B763EA5F-1A13-4532-84AF-AFAD33DEDA76}" type="parTrans" cxnId="{E274AA55-A626-443B-AA38-5263E8CDDFD4}">
      <dgm:prSet/>
      <dgm:spPr/>
      <dgm:t>
        <a:bodyPr/>
        <a:lstStyle/>
        <a:p>
          <a:endParaRPr lang="en-US"/>
        </a:p>
      </dgm:t>
    </dgm:pt>
    <dgm:pt modelId="{E15251AD-4DED-4F1C-9718-3322894575F2}" type="sibTrans" cxnId="{E274AA55-A626-443B-AA38-5263E8CDDFD4}">
      <dgm:prSet custT="1"/>
      <dgm:spPr/>
      <dgm:t>
        <a:bodyPr/>
        <a:lstStyle/>
        <a:p>
          <a:r>
            <a:rPr lang="en-US" sz="3600" dirty="0"/>
            <a:t>Durée :</a:t>
          </a:r>
        </a:p>
        <a:p>
          <a:r>
            <a:rPr lang="en-US" sz="2800" dirty="0">
              <a:solidFill>
                <a:schemeClr val="tx1"/>
              </a:solidFill>
            </a:rPr>
            <a:t>2 </a:t>
          </a:r>
          <a:r>
            <a:rPr lang="en-US" sz="2800" dirty="0" err="1">
              <a:solidFill>
                <a:schemeClr val="tx1"/>
              </a:solidFill>
            </a:rPr>
            <a:t>jours</a:t>
          </a:r>
          <a:r>
            <a:rPr lang="en-US" sz="2800" dirty="0">
              <a:solidFill>
                <a:schemeClr val="tx1"/>
              </a:solidFill>
            </a:rPr>
            <a:t> </a:t>
          </a:r>
          <a:endParaRPr lang="en-US" sz="3600" dirty="0">
            <a:solidFill>
              <a:schemeClr val="tx1"/>
            </a:solidFill>
          </a:endParaRPr>
        </a:p>
      </dgm:t>
    </dgm:pt>
    <dgm:pt modelId="{CDEBE6D4-A540-4440-8414-563A446F8195}">
      <dgm:prSet custT="1"/>
      <dgm:spPr/>
      <dgm:t>
        <a:bodyPr/>
        <a:lstStyle/>
        <a:p>
          <a:r>
            <a:rPr lang="fr-FR" sz="2400" b="1" dirty="0"/>
            <a:t>Intervenants :</a:t>
          </a:r>
        </a:p>
        <a:p>
          <a:r>
            <a:rPr lang="fr-FR" sz="1600" b="0" i="0" dirty="0">
              <a:solidFill>
                <a:srgbClr val="212121"/>
              </a:solidFill>
              <a:effectLst/>
              <a:latin typeface="Calibri" panose="020F0502020204030204" pitchFamily="34" charset="0"/>
            </a:rPr>
            <a:t>puéricultrices, pédiatres, chirurgie-ORL, kiné, orthophoniste, psychomotricienne, psychologue, équipe de HAD et de SSR</a:t>
          </a:r>
          <a:endParaRPr lang="en-US" sz="1600" dirty="0"/>
        </a:p>
      </dgm:t>
    </dgm:pt>
    <dgm:pt modelId="{AF172994-F844-455F-905B-00E0361672C4}" type="parTrans" cxnId="{39FB5642-219F-4EEB-823C-F7C67B79D5B0}">
      <dgm:prSet/>
      <dgm:spPr/>
      <dgm:t>
        <a:bodyPr/>
        <a:lstStyle/>
        <a:p>
          <a:endParaRPr lang="en-US"/>
        </a:p>
      </dgm:t>
    </dgm:pt>
    <dgm:pt modelId="{8D45F804-5A37-479B-9088-FB5D57140140}" type="sibTrans" cxnId="{39FB5642-219F-4EEB-823C-F7C67B79D5B0}">
      <dgm:prSet custT="1"/>
      <dgm:spPr/>
      <dgm:t>
        <a:bodyPr/>
        <a:lstStyle/>
        <a:p>
          <a:r>
            <a:rPr lang="en-US" sz="2800" b="1" dirty="0"/>
            <a:t>Groupe </a:t>
          </a:r>
          <a:r>
            <a:rPr lang="en-US" sz="2000" b="1" dirty="0"/>
            <a:t>:</a:t>
          </a:r>
          <a:endParaRPr lang="en-US" sz="2000" b="1" dirty="0">
            <a:solidFill>
              <a:schemeClr val="tx1"/>
            </a:solidFill>
          </a:endParaRPr>
        </a:p>
        <a:p>
          <a:r>
            <a:rPr lang="en-US" sz="2000" dirty="0">
              <a:solidFill>
                <a:schemeClr val="tx1"/>
              </a:solidFill>
            </a:rPr>
            <a:t>Maximum 10 </a:t>
          </a:r>
          <a:r>
            <a:rPr lang="en-US" sz="2000" dirty="0" err="1">
              <a:solidFill>
                <a:schemeClr val="tx1"/>
              </a:solidFill>
            </a:rPr>
            <a:t>personnes</a:t>
          </a:r>
          <a:endParaRPr lang="en-US" sz="2000" dirty="0">
            <a:solidFill>
              <a:schemeClr val="tx1"/>
            </a:solidFill>
          </a:endParaRPr>
        </a:p>
        <a:p>
          <a:r>
            <a:rPr lang="en-US" sz="2000" b="1" dirty="0">
              <a:solidFill>
                <a:schemeClr val="tx1"/>
              </a:solidFill>
            </a:rPr>
            <a:t>Public </a:t>
          </a:r>
          <a:r>
            <a:rPr lang="en-US" sz="2000" b="1" dirty="0" err="1">
              <a:solidFill>
                <a:schemeClr val="tx1"/>
              </a:solidFill>
            </a:rPr>
            <a:t>mixte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soignants</a:t>
          </a:r>
          <a:r>
            <a:rPr lang="en-US" sz="2000" dirty="0">
              <a:solidFill>
                <a:schemeClr val="tx1"/>
              </a:solidFill>
            </a:rPr>
            <a:t>/aidants</a:t>
          </a:r>
        </a:p>
      </dgm:t>
    </dgm:pt>
    <dgm:pt modelId="{958FED41-4AD6-9543-B71E-B5C5734C545E}" type="pres">
      <dgm:prSet presAssocID="{52988B44-3E32-4C26-B901-3AB12421C0BC}" presName="Name0" presStyleCnt="0">
        <dgm:presLayoutVars>
          <dgm:chMax/>
          <dgm:chPref/>
          <dgm:dir/>
          <dgm:animLvl val="lvl"/>
        </dgm:presLayoutVars>
      </dgm:prSet>
      <dgm:spPr/>
    </dgm:pt>
    <dgm:pt modelId="{5846BD46-94F4-4E49-8EB6-8BD771A8C31C}" type="pres">
      <dgm:prSet presAssocID="{60B99E09-7222-46D1-BBD0-5D42D56B3F1B}" presName="composite" presStyleCnt="0"/>
      <dgm:spPr/>
    </dgm:pt>
    <dgm:pt modelId="{87E5E5C3-8E1F-3A42-B4F3-498A4F852E7B}" type="pres">
      <dgm:prSet presAssocID="{60B99E09-7222-46D1-BBD0-5D42D56B3F1B}" presName="Parent1" presStyleLbl="node1" presStyleIdx="0" presStyleCnt="4" custLinFactNeighborX="-4245" custLinFactNeighborY="3105">
        <dgm:presLayoutVars>
          <dgm:chMax val="1"/>
          <dgm:chPref val="1"/>
          <dgm:bulletEnabled val="1"/>
        </dgm:presLayoutVars>
      </dgm:prSet>
      <dgm:spPr/>
    </dgm:pt>
    <dgm:pt modelId="{1524DFEA-56DA-D543-8E76-29714EB08D02}" type="pres">
      <dgm:prSet presAssocID="{60B99E09-7222-46D1-BBD0-5D42D56B3F1B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497CACC-CED0-F641-BC18-65E072E7E47E}" type="pres">
      <dgm:prSet presAssocID="{60B99E09-7222-46D1-BBD0-5D42D56B3F1B}" presName="BalanceSpacing" presStyleCnt="0"/>
      <dgm:spPr/>
    </dgm:pt>
    <dgm:pt modelId="{9E401B44-BAC9-5D42-8075-4698A7966EDD}" type="pres">
      <dgm:prSet presAssocID="{60B99E09-7222-46D1-BBD0-5D42D56B3F1B}" presName="BalanceSpacing1" presStyleCnt="0"/>
      <dgm:spPr/>
    </dgm:pt>
    <dgm:pt modelId="{F58C4333-B5BD-AB4A-B372-BEAE63A61942}" type="pres">
      <dgm:prSet presAssocID="{E15251AD-4DED-4F1C-9718-3322894575F2}" presName="Accent1Text" presStyleLbl="node1" presStyleIdx="1" presStyleCnt="4" custLinFactNeighborX="-13761" custLinFactNeighborY="3507"/>
      <dgm:spPr/>
    </dgm:pt>
    <dgm:pt modelId="{8A9DF306-8E75-A641-9EB2-B36DD09DA39D}" type="pres">
      <dgm:prSet presAssocID="{E15251AD-4DED-4F1C-9718-3322894575F2}" presName="spaceBetweenRectangles" presStyleCnt="0"/>
      <dgm:spPr/>
    </dgm:pt>
    <dgm:pt modelId="{C496DF62-1F5F-6249-A557-DB5E89B71EA6}" type="pres">
      <dgm:prSet presAssocID="{CDEBE6D4-A540-4440-8414-563A446F8195}" presName="composite" presStyleCnt="0"/>
      <dgm:spPr/>
    </dgm:pt>
    <dgm:pt modelId="{97A07871-A04A-8A4F-B8E2-1859B0277277}" type="pres">
      <dgm:prSet presAssocID="{CDEBE6D4-A540-4440-8414-563A446F8195}" presName="Parent1" presStyleLbl="node1" presStyleIdx="2" presStyleCnt="4" custScaleX="117335" custLinFactNeighborX="-12691" custLinFactNeighborY="1035">
        <dgm:presLayoutVars>
          <dgm:chMax val="1"/>
          <dgm:chPref val="1"/>
          <dgm:bulletEnabled val="1"/>
        </dgm:presLayoutVars>
      </dgm:prSet>
      <dgm:spPr/>
    </dgm:pt>
    <dgm:pt modelId="{D0163330-CD18-DB4F-BB8C-ECC4709938CB}" type="pres">
      <dgm:prSet presAssocID="{CDEBE6D4-A540-4440-8414-563A446F8195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B181408-745B-8844-8FC3-AA5A98DB1B79}" type="pres">
      <dgm:prSet presAssocID="{CDEBE6D4-A540-4440-8414-563A446F8195}" presName="BalanceSpacing" presStyleCnt="0"/>
      <dgm:spPr/>
    </dgm:pt>
    <dgm:pt modelId="{DDB060C4-F36C-CF47-909B-551FCB4145B4}" type="pres">
      <dgm:prSet presAssocID="{CDEBE6D4-A540-4440-8414-563A446F8195}" presName="BalanceSpacing1" presStyleCnt="0"/>
      <dgm:spPr/>
    </dgm:pt>
    <dgm:pt modelId="{BB3E7E1E-5C55-DB41-BA8E-77CC7BCDD370}" type="pres">
      <dgm:prSet presAssocID="{8D45F804-5A37-479B-9088-FB5D57140140}" presName="Accent1Text" presStyleLbl="node1" presStyleIdx="3" presStyleCnt="4" custScaleX="115511"/>
      <dgm:spPr/>
    </dgm:pt>
  </dgm:ptLst>
  <dgm:cxnLst>
    <dgm:cxn modelId="{56E5B616-12A4-0246-B34C-51C8037802CC}" type="presOf" srcId="{8D45F804-5A37-479B-9088-FB5D57140140}" destId="{BB3E7E1E-5C55-DB41-BA8E-77CC7BCDD370}" srcOrd="0" destOrd="0" presId="urn:microsoft.com/office/officeart/2008/layout/AlternatingHexagons"/>
    <dgm:cxn modelId="{39FB5642-219F-4EEB-823C-F7C67B79D5B0}" srcId="{52988B44-3E32-4C26-B901-3AB12421C0BC}" destId="{CDEBE6D4-A540-4440-8414-563A446F8195}" srcOrd="1" destOrd="0" parTransId="{AF172994-F844-455F-905B-00E0361672C4}" sibTransId="{8D45F804-5A37-479B-9088-FB5D57140140}"/>
    <dgm:cxn modelId="{E274AA55-A626-443B-AA38-5263E8CDDFD4}" srcId="{52988B44-3E32-4C26-B901-3AB12421C0BC}" destId="{60B99E09-7222-46D1-BBD0-5D42D56B3F1B}" srcOrd="0" destOrd="0" parTransId="{B763EA5F-1A13-4532-84AF-AFAD33DEDA76}" sibTransId="{E15251AD-4DED-4F1C-9718-3322894575F2}"/>
    <dgm:cxn modelId="{E7780987-C23F-AF46-9E76-4529E30B5B23}" type="presOf" srcId="{60B99E09-7222-46D1-BBD0-5D42D56B3F1B}" destId="{87E5E5C3-8E1F-3A42-B4F3-498A4F852E7B}" srcOrd="0" destOrd="0" presId="urn:microsoft.com/office/officeart/2008/layout/AlternatingHexagons"/>
    <dgm:cxn modelId="{1FC77A91-60AD-464E-B94D-8A9F9390D1B6}" type="presOf" srcId="{E15251AD-4DED-4F1C-9718-3322894575F2}" destId="{F58C4333-B5BD-AB4A-B372-BEAE63A61942}" srcOrd="0" destOrd="0" presId="urn:microsoft.com/office/officeart/2008/layout/AlternatingHexagons"/>
    <dgm:cxn modelId="{D1C50CB3-8905-8445-A2CA-36814D255FAD}" type="presOf" srcId="{CDEBE6D4-A540-4440-8414-563A446F8195}" destId="{97A07871-A04A-8A4F-B8E2-1859B0277277}" srcOrd="0" destOrd="0" presId="urn:microsoft.com/office/officeart/2008/layout/AlternatingHexagons"/>
    <dgm:cxn modelId="{7F274CD0-BFDE-5D44-8B04-B97EE732DBE3}" type="presOf" srcId="{52988B44-3E32-4C26-B901-3AB12421C0BC}" destId="{958FED41-4AD6-9543-B71E-B5C5734C545E}" srcOrd="0" destOrd="0" presId="urn:microsoft.com/office/officeart/2008/layout/AlternatingHexagons"/>
    <dgm:cxn modelId="{ADE68A12-878C-1346-ACB1-A1EB7CFD1961}" type="presParOf" srcId="{958FED41-4AD6-9543-B71E-B5C5734C545E}" destId="{5846BD46-94F4-4E49-8EB6-8BD771A8C31C}" srcOrd="0" destOrd="0" presId="urn:microsoft.com/office/officeart/2008/layout/AlternatingHexagons"/>
    <dgm:cxn modelId="{EDE9C6AF-00CF-8048-80D9-33AC770CCB58}" type="presParOf" srcId="{5846BD46-94F4-4E49-8EB6-8BD771A8C31C}" destId="{87E5E5C3-8E1F-3A42-B4F3-498A4F852E7B}" srcOrd="0" destOrd="0" presId="urn:microsoft.com/office/officeart/2008/layout/AlternatingHexagons"/>
    <dgm:cxn modelId="{135FDBF8-5136-1347-80AB-DEA452140907}" type="presParOf" srcId="{5846BD46-94F4-4E49-8EB6-8BD771A8C31C}" destId="{1524DFEA-56DA-D543-8E76-29714EB08D02}" srcOrd="1" destOrd="0" presId="urn:microsoft.com/office/officeart/2008/layout/AlternatingHexagons"/>
    <dgm:cxn modelId="{A7184071-472A-9243-AB39-43415C5699EC}" type="presParOf" srcId="{5846BD46-94F4-4E49-8EB6-8BD771A8C31C}" destId="{E497CACC-CED0-F641-BC18-65E072E7E47E}" srcOrd="2" destOrd="0" presId="urn:microsoft.com/office/officeart/2008/layout/AlternatingHexagons"/>
    <dgm:cxn modelId="{554E2496-8E55-F940-9996-8E7A9A37B68F}" type="presParOf" srcId="{5846BD46-94F4-4E49-8EB6-8BD771A8C31C}" destId="{9E401B44-BAC9-5D42-8075-4698A7966EDD}" srcOrd="3" destOrd="0" presId="urn:microsoft.com/office/officeart/2008/layout/AlternatingHexagons"/>
    <dgm:cxn modelId="{A4BE4C89-95FF-4842-BE93-05B073A4D167}" type="presParOf" srcId="{5846BD46-94F4-4E49-8EB6-8BD771A8C31C}" destId="{F58C4333-B5BD-AB4A-B372-BEAE63A61942}" srcOrd="4" destOrd="0" presId="urn:microsoft.com/office/officeart/2008/layout/AlternatingHexagons"/>
    <dgm:cxn modelId="{D31A6103-6B5F-9345-A00B-00D1F79F38DB}" type="presParOf" srcId="{958FED41-4AD6-9543-B71E-B5C5734C545E}" destId="{8A9DF306-8E75-A641-9EB2-B36DD09DA39D}" srcOrd="1" destOrd="0" presId="urn:microsoft.com/office/officeart/2008/layout/AlternatingHexagons"/>
    <dgm:cxn modelId="{278C1C05-4273-9243-B280-3112D1E664D1}" type="presParOf" srcId="{958FED41-4AD6-9543-B71E-B5C5734C545E}" destId="{C496DF62-1F5F-6249-A557-DB5E89B71EA6}" srcOrd="2" destOrd="0" presId="urn:microsoft.com/office/officeart/2008/layout/AlternatingHexagons"/>
    <dgm:cxn modelId="{A96E196B-1023-CA41-B442-A19568F79422}" type="presParOf" srcId="{C496DF62-1F5F-6249-A557-DB5E89B71EA6}" destId="{97A07871-A04A-8A4F-B8E2-1859B0277277}" srcOrd="0" destOrd="0" presId="urn:microsoft.com/office/officeart/2008/layout/AlternatingHexagons"/>
    <dgm:cxn modelId="{A4A513BE-74AD-694C-BF8E-05223D961D33}" type="presParOf" srcId="{C496DF62-1F5F-6249-A557-DB5E89B71EA6}" destId="{D0163330-CD18-DB4F-BB8C-ECC4709938CB}" srcOrd="1" destOrd="0" presId="urn:microsoft.com/office/officeart/2008/layout/AlternatingHexagons"/>
    <dgm:cxn modelId="{468D3AC3-9BF9-4C45-B0DC-50AFFF716D90}" type="presParOf" srcId="{C496DF62-1F5F-6249-A557-DB5E89B71EA6}" destId="{8B181408-745B-8844-8FC3-AA5A98DB1B79}" srcOrd="2" destOrd="0" presId="urn:microsoft.com/office/officeart/2008/layout/AlternatingHexagons"/>
    <dgm:cxn modelId="{176D30F5-3788-B14A-A195-D1670FEBCF1B}" type="presParOf" srcId="{C496DF62-1F5F-6249-A557-DB5E89B71EA6}" destId="{DDB060C4-F36C-CF47-909B-551FCB4145B4}" srcOrd="3" destOrd="0" presId="urn:microsoft.com/office/officeart/2008/layout/AlternatingHexagons"/>
    <dgm:cxn modelId="{A4DAFC84-B199-0942-817F-E7767A5850AD}" type="presParOf" srcId="{C496DF62-1F5F-6249-A557-DB5E89B71EA6}" destId="{BB3E7E1E-5C55-DB41-BA8E-77CC7BCDD370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4541F-DA4C-4F6A-BBAF-5882B274E38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6CBFD-75B4-4F2D-9D59-CF2DAFD365F3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Livret d’éducation + support vidéo en amont</a:t>
          </a:r>
          <a:endParaRPr lang="en-US" dirty="0"/>
        </a:p>
      </dgm:t>
    </dgm:pt>
    <dgm:pt modelId="{5DDBD571-10C2-4D82-A2AD-B9CC4D426B94}" type="parTrans" cxnId="{8D7B4422-7F42-4AE5-B6B0-A360725B04ED}">
      <dgm:prSet/>
      <dgm:spPr/>
      <dgm:t>
        <a:bodyPr/>
        <a:lstStyle/>
        <a:p>
          <a:endParaRPr lang="en-US"/>
        </a:p>
      </dgm:t>
    </dgm:pt>
    <dgm:pt modelId="{FCB1158C-A2FF-4A49-923F-5C707B9CFD39}" type="sibTrans" cxnId="{8D7B4422-7F42-4AE5-B6B0-A360725B04ED}">
      <dgm:prSet/>
      <dgm:spPr/>
      <dgm:t>
        <a:bodyPr/>
        <a:lstStyle/>
        <a:p>
          <a:endParaRPr lang="en-US"/>
        </a:p>
      </dgm:t>
    </dgm:pt>
    <dgm:pt modelId="{08D95DF9-D08F-4EB0-B05C-B250EA5A672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Conférence </a:t>
          </a:r>
          <a:endParaRPr lang="en-US"/>
        </a:p>
      </dgm:t>
    </dgm:pt>
    <dgm:pt modelId="{C85828C4-726D-4893-9449-AD0C98C6B88E}" type="parTrans" cxnId="{97F7F98F-4F3F-438A-B145-061D6B4B7338}">
      <dgm:prSet/>
      <dgm:spPr/>
      <dgm:t>
        <a:bodyPr/>
        <a:lstStyle/>
        <a:p>
          <a:endParaRPr lang="en-US"/>
        </a:p>
      </dgm:t>
    </dgm:pt>
    <dgm:pt modelId="{A132D5A3-8FC9-4539-A49D-2ABF80E916C0}" type="sibTrans" cxnId="{97F7F98F-4F3F-438A-B145-061D6B4B7338}">
      <dgm:prSet/>
      <dgm:spPr/>
      <dgm:t>
        <a:bodyPr/>
        <a:lstStyle/>
        <a:p>
          <a:endParaRPr lang="en-US"/>
        </a:p>
      </dgm:t>
    </dgm:pt>
    <dgm:pt modelId="{7344CAC9-94AB-4DDB-8377-53F4659965E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Atelier procédural : gestes techniques, manipulation du matériel </a:t>
          </a:r>
          <a:endParaRPr lang="en-US" dirty="0"/>
        </a:p>
      </dgm:t>
    </dgm:pt>
    <dgm:pt modelId="{37CBDF68-00B2-4F73-84AD-A41FA0EDD98C}" type="parTrans" cxnId="{95C900DA-04F0-4D6A-9D18-A577189C7642}">
      <dgm:prSet/>
      <dgm:spPr/>
      <dgm:t>
        <a:bodyPr/>
        <a:lstStyle/>
        <a:p>
          <a:endParaRPr lang="en-US"/>
        </a:p>
      </dgm:t>
    </dgm:pt>
    <dgm:pt modelId="{FBE073F8-D390-4796-939A-A591D8B4A993}" type="sibTrans" cxnId="{95C900DA-04F0-4D6A-9D18-A577189C7642}">
      <dgm:prSet/>
      <dgm:spPr/>
      <dgm:t>
        <a:bodyPr/>
        <a:lstStyle/>
        <a:p>
          <a:endParaRPr lang="en-US"/>
        </a:p>
      </dgm:t>
    </dgm:pt>
    <dgm:pt modelId="{10E6EE81-FD46-42D4-A494-CB4774B59BE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Mises en situation contextualisées </a:t>
          </a:r>
          <a:endParaRPr lang="en-US" dirty="0"/>
        </a:p>
      </dgm:t>
    </dgm:pt>
    <dgm:pt modelId="{F731C61C-A036-4C12-AEFA-3B69835454D8}" type="parTrans" cxnId="{B28E6D41-2373-4010-9507-1757C913BA36}">
      <dgm:prSet/>
      <dgm:spPr/>
      <dgm:t>
        <a:bodyPr/>
        <a:lstStyle/>
        <a:p>
          <a:endParaRPr lang="en-US"/>
        </a:p>
      </dgm:t>
    </dgm:pt>
    <dgm:pt modelId="{7C35C7A5-1F54-45F0-AC58-260639EE5BFD}" type="sibTrans" cxnId="{B28E6D41-2373-4010-9507-1757C913BA36}">
      <dgm:prSet/>
      <dgm:spPr/>
      <dgm:t>
        <a:bodyPr/>
        <a:lstStyle/>
        <a:p>
          <a:endParaRPr lang="en-US"/>
        </a:p>
      </dgm:t>
    </dgm:pt>
    <dgm:pt modelId="{7A43504D-FA40-4F27-9976-DA536F1D624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Evaluation formative continue</a:t>
          </a:r>
          <a:endParaRPr lang="en-US" dirty="0"/>
        </a:p>
      </dgm:t>
    </dgm:pt>
    <dgm:pt modelId="{0AA6EA71-3331-4DB9-BCD0-7FE9FB31FC67}" type="parTrans" cxnId="{B9B66627-D88B-4004-A583-26CE2E73D8FD}">
      <dgm:prSet/>
      <dgm:spPr/>
      <dgm:t>
        <a:bodyPr/>
        <a:lstStyle/>
        <a:p>
          <a:endParaRPr lang="en-US"/>
        </a:p>
      </dgm:t>
    </dgm:pt>
    <dgm:pt modelId="{62B49F99-8169-4F29-B41F-A70FDBCA3E0E}" type="sibTrans" cxnId="{B9B66627-D88B-4004-A583-26CE2E73D8FD}">
      <dgm:prSet/>
      <dgm:spPr/>
      <dgm:t>
        <a:bodyPr/>
        <a:lstStyle/>
        <a:p>
          <a:endParaRPr lang="en-US"/>
        </a:p>
      </dgm:t>
    </dgm:pt>
    <dgm:pt modelId="{1DF2A877-694A-4076-8563-25381DA794C7}" type="pres">
      <dgm:prSet presAssocID="{0314541F-DA4C-4F6A-BBAF-5882B274E385}" presName="root" presStyleCnt="0">
        <dgm:presLayoutVars>
          <dgm:dir/>
          <dgm:resizeHandles val="exact"/>
        </dgm:presLayoutVars>
      </dgm:prSet>
      <dgm:spPr/>
    </dgm:pt>
    <dgm:pt modelId="{C459BD58-DF76-46C6-8B99-3C8D8C5BCE1F}" type="pres">
      <dgm:prSet presAssocID="{8846CBFD-75B4-4F2D-9D59-CF2DAFD365F3}" presName="compNode" presStyleCnt="0"/>
      <dgm:spPr/>
    </dgm:pt>
    <dgm:pt modelId="{FC8C5962-524A-4B07-9608-11E8B81C4D3B}" type="pres">
      <dgm:prSet presAssocID="{8846CBFD-75B4-4F2D-9D59-CF2DAFD365F3}" presName="bgRect" presStyleLbl="bgShp" presStyleIdx="0" presStyleCnt="5"/>
      <dgm:spPr/>
    </dgm:pt>
    <dgm:pt modelId="{7AE5B34B-C404-4B4E-83C9-AEF90A7513B5}" type="pres">
      <dgm:prSet presAssocID="{8846CBFD-75B4-4F2D-9D59-CF2DAFD365F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066CD267-9C23-4CFB-856F-3E0823440EF2}" type="pres">
      <dgm:prSet presAssocID="{8846CBFD-75B4-4F2D-9D59-CF2DAFD365F3}" presName="spaceRect" presStyleCnt="0"/>
      <dgm:spPr/>
    </dgm:pt>
    <dgm:pt modelId="{E7AB695A-D4C4-4238-9C59-4FEAB11F3FAF}" type="pres">
      <dgm:prSet presAssocID="{8846CBFD-75B4-4F2D-9D59-CF2DAFD365F3}" presName="parTx" presStyleLbl="revTx" presStyleIdx="0" presStyleCnt="5">
        <dgm:presLayoutVars>
          <dgm:chMax val="0"/>
          <dgm:chPref val="0"/>
        </dgm:presLayoutVars>
      </dgm:prSet>
      <dgm:spPr/>
    </dgm:pt>
    <dgm:pt modelId="{8D238C8A-2006-4761-8146-1626218C2FF7}" type="pres">
      <dgm:prSet presAssocID="{FCB1158C-A2FF-4A49-923F-5C707B9CFD39}" presName="sibTrans" presStyleCnt="0"/>
      <dgm:spPr/>
    </dgm:pt>
    <dgm:pt modelId="{1687ADC5-ECBC-4DF5-9C9D-C0CE7859202E}" type="pres">
      <dgm:prSet presAssocID="{08D95DF9-D08F-4EB0-B05C-B250EA5A6722}" presName="compNode" presStyleCnt="0"/>
      <dgm:spPr/>
    </dgm:pt>
    <dgm:pt modelId="{9E2BAB85-489A-4094-BC7B-1DFC577E1768}" type="pres">
      <dgm:prSet presAssocID="{08D95DF9-D08F-4EB0-B05C-B250EA5A6722}" presName="bgRect" presStyleLbl="bgShp" presStyleIdx="1" presStyleCnt="5"/>
      <dgm:spPr/>
    </dgm:pt>
    <dgm:pt modelId="{EE0755FB-7E84-4818-8A8D-044FBACD17D7}" type="pres">
      <dgm:prSet presAssocID="{08D95DF9-D08F-4EB0-B05C-B250EA5A672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9BB99551-6D7D-4D0F-BF2A-BB457E08EE67}" type="pres">
      <dgm:prSet presAssocID="{08D95DF9-D08F-4EB0-B05C-B250EA5A6722}" presName="spaceRect" presStyleCnt="0"/>
      <dgm:spPr/>
    </dgm:pt>
    <dgm:pt modelId="{C1B209A1-AC69-4802-9736-902422C49844}" type="pres">
      <dgm:prSet presAssocID="{08D95DF9-D08F-4EB0-B05C-B250EA5A6722}" presName="parTx" presStyleLbl="revTx" presStyleIdx="1" presStyleCnt="5">
        <dgm:presLayoutVars>
          <dgm:chMax val="0"/>
          <dgm:chPref val="0"/>
        </dgm:presLayoutVars>
      </dgm:prSet>
      <dgm:spPr/>
    </dgm:pt>
    <dgm:pt modelId="{86928C31-4C3F-476B-B9D3-1C0BEA313932}" type="pres">
      <dgm:prSet presAssocID="{A132D5A3-8FC9-4539-A49D-2ABF80E916C0}" presName="sibTrans" presStyleCnt="0"/>
      <dgm:spPr/>
    </dgm:pt>
    <dgm:pt modelId="{7A48371E-A581-405E-9F42-1EC5C883C447}" type="pres">
      <dgm:prSet presAssocID="{7344CAC9-94AB-4DDB-8377-53F4659965E8}" presName="compNode" presStyleCnt="0"/>
      <dgm:spPr/>
    </dgm:pt>
    <dgm:pt modelId="{5E266B09-9E0E-4E25-AEC2-E00CFA873EC0}" type="pres">
      <dgm:prSet presAssocID="{7344CAC9-94AB-4DDB-8377-53F4659965E8}" presName="bgRect" presStyleLbl="bgShp" presStyleIdx="2" presStyleCnt="5"/>
      <dgm:spPr/>
    </dgm:pt>
    <dgm:pt modelId="{8DECE1B8-997E-45A5-A9A1-A0BA65EBA227}" type="pres">
      <dgm:prSet presAssocID="{7344CAC9-94AB-4DDB-8377-53F4659965E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A433C3A7-A660-478B-9C48-73376884EE63}" type="pres">
      <dgm:prSet presAssocID="{7344CAC9-94AB-4DDB-8377-53F4659965E8}" presName="spaceRect" presStyleCnt="0"/>
      <dgm:spPr/>
    </dgm:pt>
    <dgm:pt modelId="{72AE2ED8-40CD-4AFE-80ED-F7D82D6BFA6E}" type="pres">
      <dgm:prSet presAssocID="{7344CAC9-94AB-4DDB-8377-53F4659965E8}" presName="parTx" presStyleLbl="revTx" presStyleIdx="2" presStyleCnt="5">
        <dgm:presLayoutVars>
          <dgm:chMax val="0"/>
          <dgm:chPref val="0"/>
        </dgm:presLayoutVars>
      </dgm:prSet>
      <dgm:spPr/>
    </dgm:pt>
    <dgm:pt modelId="{0A75BFC1-0DB3-48B7-B5D3-C22585F80418}" type="pres">
      <dgm:prSet presAssocID="{FBE073F8-D390-4796-939A-A591D8B4A993}" presName="sibTrans" presStyleCnt="0"/>
      <dgm:spPr/>
    </dgm:pt>
    <dgm:pt modelId="{06632C89-7737-415F-8C35-BD728A1D75C1}" type="pres">
      <dgm:prSet presAssocID="{10E6EE81-FD46-42D4-A494-CB4774B59BE7}" presName="compNode" presStyleCnt="0"/>
      <dgm:spPr/>
    </dgm:pt>
    <dgm:pt modelId="{DF883085-9FE1-428D-80AA-700C8DBE6A3B}" type="pres">
      <dgm:prSet presAssocID="{10E6EE81-FD46-42D4-A494-CB4774B59BE7}" presName="bgRect" presStyleLbl="bgShp" presStyleIdx="3" presStyleCnt="5"/>
      <dgm:spPr/>
    </dgm:pt>
    <dgm:pt modelId="{C383A54A-6D41-4BF3-AD27-7808CB3234D0}" type="pres">
      <dgm:prSet presAssocID="{10E6EE81-FD46-42D4-A494-CB4774B59BE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lligence artificielle avec un remplissage uni"/>
        </a:ext>
      </dgm:extLst>
    </dgm:pt>
    <dgm:pt modelId="{67150CF3-384A-4F17-A1DA-ACFB3ED3A9DD}" type="pres">
      <dgm:prSet presAssocID="{10E6EE81-FD46-42D4-A494-CB4774B59BE7}" presName="spaceRect" presStyleCnt="0"/>
      <dgm:spPr/>
    </dgm:pt>
    <dgm:pt modelId="{AB51DF82-FBAD-4623-9362-379C2CD1ABC6}" type="pres">
      <dgm:prSet presAssocID="{10E6EE81-FD46-42D4-A494-CB4774B59BE7}" presName="parTx" presStyleLbl="revTx" presStyleIdx="3" presStyleCnt="5">
        <dgm:presLayoutVars>
          <dgm:chMax val="0"/>
          <dgm:chPref val="0"/>
        </dgm:presLayoutVars>
      </dgm:prSet>
      <dgm:spPr/>
    </dgm:pt>
    <dgm:pt modelId="{5A52D50E-0B3A-4B0D-B4D8-561F98705E54}" type="pres">
      <dgm:prSet presAssocID="{7C35C7A5-1F54-45F0-AC58-260639EE5BFD}" presName="sibTrans" presStyleCnt="0"/>
      <dgm:spPr/>
    </dgm:pt>
    <dgm:pt modelId="{AEE26143-4677-495A-8E17-C97F9E7247CF}" type="pres">
      <dgm:prSet presAssocID="{7A43504D-FA40-4F27-9976-DA536F1D6247}" presName="compNode" presStyleCnt="0"/>
      <dgm:spPr/>
    </dgm:pt>
    <dgm:pt modelId="{43D16B9C-603C-42B7-B061-5BE10C6EFE62}" type="pres">
      <dgm:prSet presAssocID="{7A43504D-FA40-4F27-9976-DA536F1D6247}" presName="bgRect" presStyleLbl="bgShp" presStyleIdx="4" presStyleCnt="5"/>
      <dgm:spPr/>
    </dgm:pt>
    <dgm:pt modelId="{9A546A93-7C32-43BA-BC54-89B172C68A9F}" type="pres">
      <dgm:prSet presAssocID="{7A43504D-FA40-4F27-9976-DA536F1D624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Évaluation 3 étoiles avec un remplissage uni"/>
        </a:ext>
      </dgm:extLst>
    </dgm:pt>
    <dgm:pt modelId="{5F68CAA0-3FBA-4FA4-BF2C-2445DA177258}" type="pres">
      <dgm:prSet presAssocID="{7A43504D-FA40-4F27-9976-DA536F1D6247}" presName="spaceRect" presStyleCnt="0"/>
      <dgm:spPr/>
    </dgm:pt>
    <dgm:pt modelId="{4BFE9729-D221-4C8A-A6D7-6DF60FE7C3DA}" type="pres">
      <dgm:prSet presAssocID="{7A43504D-FA40-4F27-9976-DA536F1D624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C3F2E21-8D50-4789-8B22-1D723B520678}" type="presOf" srcId="{08D95DF9-D08F-4EB0-B05C-B250EA5A6722}" destId="{C1B209A1-AC69-4802-9736-902422C49844}" srcOrd="0" destOrd="0" presId="urn:microsoft.com/office/officeart/2018/2/layout/IconVerticalSolidList"/>
    <dgm:cxn modelId="{8D7B4422-7F42-4AE5-B6B0-A360725B04ED}" srcId="{0314541F-DA4C-4F6A-BBAF-5882B274E385}" destId="{8846CBFD-75B4-4F2D-9D59-CF2DAFD365F3}" srcOrd="0" destOrd="0" parTransId="{5DDBD571-10C2-4D82-A2AD-B9CC4D426B94}" sibTransId="{FCB1158C-A2FF-4A49-923F-5C707B9CFD39}"/>
    <dgm:cxn modelId="{B9B66627-D88B-4004-A583-26CE2E73D8FD}" srcId="{0314541F-DA4C-4F6A-BBAF-5882B274E385}" destId="{7A43504D-FA40-4F27-9976-DA536F1D6247}" srcOrd="4" destOrd="0" parTransId="{0AA6EA71-3331-4DB9-BCD0-7FE9FB31FC67}" sibTransId="{62B49F99-8169-4F29-B41F-A70FDBCA3E0E}"/>
    <dgm:cxn modelId="{E9C9B227-E9C6-4474-A4BB-0D07C93C300B}" type="presOf" srcId="{0314541F-DA4C-4F6A-BBAF-5882B274E385}" destId="{1DF2A877-694A-4076-8563-25381DA794C7}" srcOrd="0" destOrd="0" presId="urn:microsoft.com/office/officeart/2018/2/layout/IconVerticalSolidList"/>
    <dgm:cxn modelId="{BE813841-5E56-4847-8C95-544E4AF5550D}" type="presOf" srcId="{7A43504D-FA40-4F27-9976-DA536F1D6247}" destId="{4BFE9729-D221-4C8A-A6D7-6DF60FE7C3DA}" srcOrd="0" destOrd="0" presId="urn:microsoft.com/office/officeart/2018/2/layout/IconVerticalSolidList"/>
    <dgm:cxn modelId="{B28E6D41-2373-4010-9507-1757C913BA36}" srcId="{0314541F-DA4C-4F6A-BBAF-5882B274E385}" destId="{10E6EE81-FD46-42D4-A494-CB4774B59BE7}" srcOrd="3" destOrd="0" parTransId="{F731C61C-A036-4C12-AEFA-3B69835454D8}" sibTransId="{7C35C7A5-1F54-45F0-AC58-260639EE5BFD}"/>
    <dgm:cxn modelId="{254A7E76-54B8-4DE2-98C9-D456CFA6EADD}" type="presOf" srcId="{10E6EE81-FD46-42D4-A494-CB4774B59BE7}" destId="{AB51DF82-FBAD-4623-9362-379C2CD1ABC6}" srcOrd="0" destOrd="0" presId="urn:microsoft.com/office/officeart/2018/2/layout/IconVerticalSolidList"/>
    <dgm:cxn modelId="{27EDB68F-FFDE-466B-9DBD-724D324606ED}" type="presOf" srcId="{8846CBFD-75B4-4F2D-9D59-CF2DAFD365F3}" destId="{E7AB695A-D4C4-4238-9C59-4FEAB11F3FAF}" srcOrd="0" destOrd="0" presId="urn:microsoft.com/office/officeart/2018/2/layout/IconVerticalSolidList"/>
    <dgm:cxn modelId="{97F7F98F-4F3F-438A-B145-061D6B4B7338}" srcId="{0314541F-DA4C-4F6A-BBAF-5882B274E385}" destId="{08D95DF9-D08F-4EB0-B05C-B250EA5A6722}" srcOrd="1" destOrd="0" parTransId="{C85828C4-726D-4893-9449-AD0C98C6B88E}" sibTransId="{A132D5A3-8FC9-4539-A49D-2ABF80E916C0}"/>
    <dgm:cxn modelId="{95C900DA-04F0-4D6A-9D18-A577189C7642}" srcId="{0314541F-DA4C-4F6A-BBAF-5882B274E385}" destId="{7344CAC9-94AB-4DDB-8377-53F4659965E8}" srcOrd="2" destOrd="0" parTransId="{37CBDF68-00B2-4F73-84AD-A41FA0EDD98C}" sibTransId="{FBE073F8-D390-4796-939A-A591D8B4A993}"/>
    <dgm:cxn modelId="{B80A6BDC-B100-4976-A5CF-622041092A11}" type="presOf" srcId="{7344CAC9-94AB-4DDB-8377-53F4659965E8}" destId="{72AE2ED8-40CD-4AFE-80ED-F7D82D6BFA6E}" srcOrd="0" destOrd="0" presId="urn:microsoft.com/office/officeart/2018/2/layout/IconVerticalSolidList"/>
    <dgm:cxn modelId="{5D37BE5D-4B4C-49B1-B3D4-BD06AD089EAA}" type="presParOf" srcId="{1DF2A877-694A-4076-8563-25381DA794C7}" destId="{C459BD58-DF76-46C6-8B99-3C8D8C5BCE1F}" srcOrd="0" destOrd="0" presId="urn:microsoft.com/office/officeart/2018/2/layout/IconVerticalSolidList"/>
    <dgm:cxn modelId="{13671C50-4332-4145-9FC8-BADD9548F284}" type="presParOf" srcId="{C459BD58-DF76-46C6-8B99-3C8D8C5BCE1F}" destId="{FC8C5962-524A-4B07-9608-11E8B81C4D3B}" srcOrd="0" destOrd="0" presId="urn:microsoft.com/office/officeart/2018/2/layout/IconVerticalSolidList"/>
    <dgm:cxn modelId="{508CEBB0-A0C1-4C6E-BF97-172C376F1FAB}" type="presParOf" srcId="{C459BD58-DF76-46C6-8B99-3C8D8C5BCE1F}" destId="{7AE5B34B-C404-4B4E-83C9-AEF90A7513B5}" srcOrd="1" destOrd="0" presId="urn:microsoft.com/office/officeart/2018/2/layout/IconVerticalSolidList"/>
    <dgm:cxn modelId="{24B075F7-DD8A-4F6E-ADC5-81E88848E224}" type="presParOf" srcId="{C459BD58-DF76-46C6-8B99-3C8D8C5BCE1F}" destId="{066CD267-9C23-4CFB-856F-3E0823440EF2}" srcOrd="2" destOrd="0" presId="urn:microsoft.com/office/officeart/2018/2/layout/IconVerticalSolidList"/>
    <dgm:cxn modelId="{2C64106A-B9C5-46B5-A259-FA4CA600B54F}" type="presParOf" srcId="{C459BD58-DF76-46C6-8B99-3C8D8C5BCE1F}" destId="{E7AB695A-D4C4-4238-9C59-4FEAB11F3FAF}" srcOrd="3" destOrd="0" presId="urn:microsoft.com/office/officeart/2018/2/layout/IconVerticalSolidList"/>
    <dgm:cxn modelId="{CBC804F4-F538-49A6-9BBC-73911F995674}" type="presParOf" srcId="{1DF2A877-694A-4076-8563-25381DA794C7}" destId="{8D238C8A-2006-4761-8146-1626218C2FF7}" srcOrd="1" destOrd="0" presId="urn:microsoft.com/office/officeart/2018/2/layout/IconVerticalSolidList"/>
    <dgm:cxn modelId="{2496D300-6347-4C64-B2B6-306544260625}" type="presParOf" srcId="{1DF2A877-694A-4076-8563-25381DA794C7}" destId="{1687ADC5-ECBC-4DF5-9C9D-C0CE7859202E}" srcOrd="2" destOrd="0" presId="urn:microsoft.com/office/officeart/2018/2/layout/IconVerticalSolidList"/>
    <dgm:cxn modelId="{44E06FDF-35B9-403F-9BF8-9AE29E80500A}" type="presParOf" srcId="{1687ADC5-ECBC-4DF5-9C9D-C0CE7859202E}" destId="{9E2BAB85-489A-4094-BC7B-1DFC577E1768}" srcOrd="0" destOrd="0" presId="urn:microsoft.com/office/officeart/2018/2/layout/IconVerticalSolidList"/>
    <dgm:cxn modelId="{66BFAA05-7A7A-412A-A86F-1E37E79D62BB}" type="presParOf" srcId="{1687ADC5-ECBC-4DF5-9C9D-C0CE7859202E}" destId="{EE0755FB-7E84-4818-8A8D-044FBACD17D7}" srcOrd="1" destOrd="0" presId="urn:microsoft.com/office/officeart/2018/2/layout/IconVerticalSolidList"/>
    <dgm:cxn modelId="{D6738D17-B7CA-4A64-8183-645EA05BE8C3}" type="presParOf" srcId="{1687ADC5-ECBC-4DF5-9C9D-C0CE7859202E}" destId="{9BB99551-6D7D-4D0F-BF2A-BB457E08EE67}" srcOrd="2" destOrd="0" presId="urn:microsoft.com/office/officeart/2018/2/layout/IconVerticalSolidList"/>
    <dgm:cxn modelId="{EA5AF891-FF96-47F1-8602-DED3C4FCE537}" type="presParOf" srcId="{1687ADC5-ECBC-4DF5-9C9D-C0CE7859202E}" destId="{C1B209A1-AC69-4802-9736-902422C49844}" srcOrd="3" destOrd="0" presId="urn:microsoft.com/office/officeart/2018/2/layout/IconVerticalSolidList"/>
    <dgm:cxn modelId="{9B34B46F-3B7F-4CA3-9BF7-E2F1B3832352}" type="presParOf" srcId="{1DF2A877-694A-4076-8563-25381DA794C7}" destId="{86928C31-4C3F-476B-B9D3-1C0BEA313932}" srcOrd="3" destOrd="0" presId="urn:microsoft.com/office/officeart/2018/2/layout/IconVerticalSolidList"/>
    <dgm:cxn modelId="{B3F906F4-DD8E-4FBE-A26C-4F838B86A7C0}" type="presParOf" srcId="{1DF2A877-694A-4076-8563-25381DA794C7}" destId="{7A48371E-A581-405E-9F42-1EC5C883C447}" srcOrd="4" destOrd="0" presId="urn:microsoft.com/office/officeart/2018/2/layout/IconVerticalSolidList"/>
    <dgm:cxn modelId="{D9A53697-F03B-4BE7-91A2-8FE9A20EEBD4}" type="presParOf" srcId="{7A48371E-A581-405E-9F42-1EC5C883C447}" destId="{5E266B09-9E0E-4E25-AEC2-E00CFA873EC0}" srcOrd="0" destOrd="0" presId="urn:microsoft.com/office/officeart/2018/2/layout/IconVerticalSolidList"/>
    <dgm:cxn modelId="{3351D3A2-114D-4909-B770-D1FE9311A37D}" type="presParOf" srcId="{7A48371E-A581-405E-9F42-1EC5C883C447}" destId="{8DECE1B8-997E-45A5-A9A1-A0BA65EBA227}" srcOrd="1" destOrd="0" presId="urn:microsoft.com/office/officeart/2018/2/layout/IconVerticalSolidList"/>
    <dgm:cxn modelId="{7FD0D607-C4AD-4BE6-9295-D1E4F5BEF7CD}" type="presParOf" srcId="{7A48371E-A581-405E-9F42-1EC5C883C447}" destId="{A433C3A7-A660-478B-9C48-73376884EE63}" srcOrd="2" destOrd="0" presId="urn:microsoft.com/office/officeart/2018/2/layout/IconVerticalSolidList"/>
    <dgm:cxn modelId="{5E995001-A941-487D-A26C-BBC47AAD2F65}" type="presParOf" srcId="{7A48371E-A581-405E-9F42-1EC5C883C447}" destId="{72AE2ED8-40CD-4AFE-80ED-F7D82D6BFA6E}" srcOrd="3" destOrd="0" presId="urn:microsoft.com/office/officeart/2018/2/layout/IconVerticalSolidList"/>
    <dgm:cxn modelId="{1B00127F-F305-4A21-8466-23C73185AF85}" type="presParOf" srcId="{1DF2A877-694A-4076-8563-25381DA794C7}" destId="{0A75BFC1-0DB3-48B7-B5D3-C22585F80418}" srcOrd="5" destOrd="0" presId="urn:microsoft.com/office/officeart/2018/2/layout/IconVerticalSolidList"/>
    <dgm:cxn modelId="{DF5382FE-0791-46B9-95E1-E38D6B592F2B}" type="presParOf" srcId="{1DF2A877-694A-4076-8563-25381DA794C7}" destId="{06632C89-7737-415F-8C35-BD728A1D75C1}" srcOrd="6" destOrd="0" presId="urn:microsoft.com/office/officeart/2018/2/layout/IconVerticalSolidList"/>
    <dgm:cxn modelId="{E5F79F0D-2C54-493F-979A-B8F6ADDAF885}" type="presParOf" srcId="{06632C89-7737-415F-8C35-BD728A1D75C1}" destId="{DF883085-9FE1-428D-80AA-700C8DBE6A3B}" srcOrd="0" destOrd="0" presId="urn:microsoft.com/office/officeart/2018/2/layout/IconVerticalSolidList"/>
    <dgm:cxn modelId="{9B6FF939-7BBC-4DAA-8127-9E5263265859}" type="presParOf" srcId="{06632C89-7737-415F-8C35-BD728A1D75C1}" destId="{C383A54A-6D41-4BF3-AD27-7808CB3234D0}" srcOrd="1" destOrd="0" presId="urn:microsoft.com/office/officeart/2018/2/layout/IconVerticalSolidList"/>
    <dgm:cxn modelId="{82D10913-03CE-472E-8AE2-B8733BBD1BE5}" type="presParOf" srcId="{06632C89-7737-415F-8C35-BD728A1D75C1}" destId="{67150CF3-384A-4F17-A1DA-ACFB3ED3A9DD}" srcOrd="2" destOrd="0" presId="urn:microsoft.com/office/officeart/2018/2/layout/IconVerticalSolidList"/>
    <dgm:cxn modelId="{55A5E42D-3E6B-4F74-8A23-550D7AE218B4}" type="presParOf" srcId="{06632C89-7737-415F-8C35-BD728A1D75C1}" destId="{AB51DF82-FBAD-4623-9362-379C2CD1ABC6}" srcOrd="3" destOrd="0" presId="urn:microsoft.com/office/officeart/2018/2/layout/IconVerticalSolidList"/>
    <dgm:cxn modelId="{EB71133D-6C0F-4CA8-BDCE-33D7FA86E6D1}" type="presParOf" srcId="{1DF2A877-694A-4076-8563-25381DA794C7}" destId="{5A52D50E-0B3A-4B0D-B4D8-561F98705E54}" srcOrd="7" destOrd="0" presId="urn:microsoft.com/office/officeart/2018/2/layout/IconVerticalSolidList"/>
    <dgm:cxn modelId="{16BB28D3-59BA-496F-90E4-62B1AEC521C5}" type="presParOf" srcId="{1DF2A877-694A-4076-8563-25381DA794C7}" destId="{AEE26143-4677-495A-8E17-C97F9E7247CF}" srcOrd="8" destOrd="0" presId="urn:microsoft.com/office/officeart/2018/2/layout/IconVerticalSolidList"/>
    <dgm:cxn modelId="{CC2BE98E-4725-4162-8D71-ACD237438AC7}" type="presParOf" srcId="{AEE26143-4677-495A-8E17-C97F9E7247CF}" destId="{43D16B9C-603C-42B7-B061-5BE10C6EFE62}" srcOrd="0" destOrd="0" presId="urn:microsoft.com/office/officeart/2018/2/layout/IconVerticalSolidList"/>
    <dgm:cxn modelId="{7C0B27B5-F7D5-4820-A9DA-583DBC0668E5}" type="presParOf" srcId="{AEE26143-4677-495A-8E17-C97F9E7247CF}" destId="{9A546A93-7C32-43BA-BC54-89B172C68A9F}" srcOrd="1" destOrd="0" presId="urn:microsoft.com/office/officeart/2018/2/layout/IconVerticalSolidList"/>
    <dgm:cxn modelId="{A656EDA3-ED87-4611-85B8-C02E69E60DEC}" type="presParOf" srcId="{AEE26143-4677-495A-8E17-C97F9E7247CF}" destId="{5F68CAA0-3FBA-4FA4-BF2C-2445DA177258}" srcOrd="2" destOrd="0" presId="urn:microsoft.com/office/officeart/2018/2/layout/IconVerticalSolidList"/>
    <dgm:cxn modelId="{31689DEE-EBAC-47DB-95D5-2BB054389BDE}" type="presParOf" srcId="{AEE26143-4677-495A-8E17-C97F9E7247CF}" destId="{4BFE9729-D221-4C8A-A6D7-6DF60FE7C3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001E7-58B7-4575-94D4-7D82B1AD7DF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47A4D-17FB-42B4-A5E7-5FAEB6609059}">
      <dgm:prSet/>
      <dgm:spPr/>
      <dgm:t>
        <a:bodyPr/>
        <a:lstStyle/>
        <a:p>
          <a:r>
            <a:rPr lang="fr-FR" dirty="0"/>
            <a:t>Présence obligatoire à la totalité des modules et participation active de l’apprenant </a:t>
          </a:r>
          <a:endParaRPr lang="en-US" dirty="0"/>
        </a:p>
      </dgm:t>
    </dgm:pt>
    <dgm:pt modelId="{355D5B10-0D82-48F2-BAD2-702A7EF21A57}" type="parTrans" cxnId="{100A26AD-6ADF-46C6-A4B8-928837602099}">
      <dgm:prSet/>
      <dgm:spPr/>
      <dgm:t>
        <a:bodyPr/>
        <a:lstStyle/>
        <a:p>
          <a:endParaRPr lang="en-US"/>
        </a:p>
      </dgm:t>
    </dgm:pt>
    <dgm:pt modelId="{3D0D2988-3610-4BA6-B3B0-98460E7B1244}" type="sibTrans" cxnId="{100A26AD-6ADF-46C6-A4B8-928837602099}">
      <dgm:prSet/>
      <dgm:spPr/>
      <dgm:t>
        <a:bodyPr/>
        <a:lstStyle/>
        <a:p>
          <a:endParaRPr lang="en-US"/>
        </a:p>
      </dgm:t>
    </dgm:pt>
    <dgm:pt modelId="{0261C0E0-4AE9-4A5C-9B1E-6A4D36AD5EC6}">
      <dgm:prSet/>
      <dgm:spPr/>
      <dgm:t>
        <a:bodyPr/>
        <a:lstStyle/>
        <a:p>
          <a:r>
            <a:rPr lang="fr-FR" dirty="0"/>
            <a:t>Evaluation d’items au fil de l’eau (sommative) sur des mises en situation </a:t>
          </a:r>
          <a:endParaRPr lang="en-US" dirty="0"/>
        </a:p>
      </dgm:t>
    </dgm:pt>
    <dgm:pt modelId="{97739641-7C42-436D-A2C3-0E76CE51F241}" type="parTrans" cxnId="{6CD025F5-E634-452A-8CA8-5FD0354BA694}">
      <dgm:prSet/>
      <dgm:spPr/>
      <dgm:t>
        <a:bodyPr/>
        <a:lstStyle/>
        <a:p>
          <a:endParaRPr lang="en-US"/>
        </a:p>
      </dgm:t>
    </dgm:pt>
    <dgm:pt modelId="{2106F5CD-F54B-4F10-8A70-DA4B9944AEBF}" type="sibTrans" cxnId="{6CD025F5-E634-452A-8CA8-5FD0354BA694}">
      <dgm:prSet/>
      <dgm:spPr/>
      <dgm:t>
        <a:bodyPr/>
        <a:lstStyle/>
        <a:p>
          <a:endParaRPr lang="en-US"/>
        </a:p>
      </dgm:t>
    </dgm:pt>
    <dgm:pt modelId="{95E7420A-CF64-4C7C-B081-4FA49865757F}">
      <dgm:prSet/>
      <dgm:spPr/>
      <dgm:t>
        <a:bodyPr/>
        <a:lstStyle/>
        <a:p>
          <a:r>
            <a:rPr lang="fr-FR" dirty="0"/>
            <a:t>QCM de compétences avant et après formation</a:t>
          </a:r>
          <a:endParaRPr lang="en-US" dirty="0"/>
        </a:p>
      </dgm:t>
    </dgm:pt>
    <dgm:pt modelId="{F37636CA-1045-4007-830E-38C1B92CEFAA}" type="parTrans" cxnId="{D95A97B4-3E35-4A7B-886C-EC822FCEEECB}">
      <dgm:prSet/>
      <dgm:spPr/>
      <dgm:t>
        <a:bodyPr/>
        <a:lstStyle/>
        <a:p>
          <a:endParaRPr lang="en-US"/>
        </a:p>
      </dgm:t>
    </dgm:pt>
    <dgm:pt modelId="{9CB0B35D-36E5-418D-8901-CE297C93CEFE}" type="sibTrans" cxnId="{D95A97B4-3E35-4A7B-886C-EC822FCEEECB}">
      <dgm:prSet/>
      <dgm:spPr/>
      <dgm:t>
        <a:bodyPr/>
        <a:lstStyle/>
        <a:p>
          <a:endParaRPr lang="en-US"/>
        </a:p>
      </dgm:t>
    </dgm:pt>
    <dgm:pt modelId="{7D17D3BA-A652-41EB-BA90-C65493F3994B}">
      <dgm:prSet/>
      <dgm:spPr/>
      <dgm:t>
        <a:bodyPr/>
        <a:lstStyle/>
        <a:p>
          <a:r>
            <a:rPr lang="fr-FR"/>
            <a:t>Remise d’une attestation de formation </a:t>
          </a:r>
          <a:endParaRPr lang="en-US"/>
        </a:p>
      </dgm:t>
    </dgm:pt>
    <dgm:pt modelId="{53D9F413-55D0-4AD8-ACA1-335B273CCBAB}" type="parTrans" cxnId="{F53A13B1-C64D-4287-B4D3-23BB9AF8F5FB}">
      <dgm:prSet/>
      <dgm:spPr/>
      <dgm:t>
        <a:bodyPr/>
        <a:lstStyle/>
        <a:p>
          <a:endParaRPr lang="en-US"/>
        </a:p>
      </dgm:t>
    </dgm:pt>
    <dgm:pt modelId="{EACE77AC-4789-4923-880E-4B7D100FFB36}" type="sibTrans" cxnId="{F53A13B1-C64D-4287-B4D3-23BB9AF8F5FB}">
      <dgm:prSet/>
      <dgm:spPr/>
      <dgm:t>
        <a:bodyPr/>
        <a:lstStyle/>
        <a:p>
          <a:endParaRPr lang="en-US"/>
        </a:p>
      </dgm:t>
    </dgm:pt>
    <dgm:pt modelId="{159D4506-A26C-684A-B881-4175167F72C9}" type="pres">
      <dgm:prSet presAssocID="{C3B001E7-58B7-4575-94D4-7D82B1AD7DF8}" presName="outerComposite" presStyleCnt="0">
        <dgm:presLayoutVars>
          <dgm:chMax val="5"/>
          <dgm:dir/>
          <dgm:resizeHandles val="exact"/>
        </dgm:presLayoutVars>
      </dgm:prSet>
      <dgm:spPr/>
    </dgm:pt>
    <dgm:pt modelId="{6CC8D890-DC1D-6A4C-8657-16A0E49A96B2}" type="pres">
      <dgm:prSet presAssocID="{C3B001E7-58B7-4575-94D4-7D82B1AD7DF8}" presName="dummyMaxCanvas" presStyleCnt="0">
        <dgm:presLayoutVars/>
      </dgm:prSet>
      <dgm:spPr/>
    </dgm:pt>
    <dgm:pt modelId="{1A00562C-DC58-0443-9BAC-C72304E0084B}" type="pres">
      <dgm:prSet presAssocID="{C3B001E7-58B7-4575-94D4-7D82B1AD7DF8}" presName="FourNodes_1" presStyleLbl="node1" presStyleIdx="0" presStyleCnt="4">
        <dgm:presLayoutVars>
          <dgm:bulletEnabled val="1"/>
        </dgm:presLayoutVars>
      </dgm:prSet>
      <dgm:spPr/>
    </dgm:pt>
    <dgm:pt modelId="{26BC2785-8F3D-7341-BF44-13474A61503A}" type="pres">
      <dgm:prSet presAssocID="{C3B001E7-58B7-4575-94D4-7D82B1AD7DF8}" presName="FourNodes_2" presStyleLbl="node1" presStyleIdx="1" presStyleCnt="4">
        <dgm:presLayoutVars>
          <dgm:bulletEnabled val="1"/>
        </dgm:presLayoutVars>
      </dgm:prSet>
      <dgm:spPr/>
    </dgm:pt>
    <dgm:pt modelId="{40B3C38E-19BD-9447-8BCA-6A0B16B1BA3B}" type="pres">
      <dgm:prSet presAssocID="{C3B001E7-58B7-4575-94D4-7D82B1AD7DF8}" presName="FourNodes_3" presStyleLbl="node1" presStyleIdx="2" presStyleCnt="4">
        <dgm:presLayoutVars>
          <dgm:bulletEnabled val="1"/>
        </dgm:presLayoutVars>
      </dgm:prSet>
      <dgm:spPr/>
    </dgm:pt>
    <dgm:pt modelId="{8E22450D-4135-C442-A303-546594871F18}" type="pres">
      <dgm:prSet presAssocID="{C3B001E7-58B7-4575-94D4-7D82B1AD7DF8}" presName="FourNodes_4" presStyleLbl="node1" presStyleIdx="3" presStyleCnt="4">
        <dgm:presLayoutVars>
          <dgm:bulletEnabled val="1"/>
        </dgm:presLayoutVars>
      </dgm:prSet>
      <dgm:spPr/>
    </dgm:pt>
    <dgm:pt modelId="{23C194BF-BF10-5B4C-B8F5-0D9D04284514}" type="pres">
      <dgm:prSet presAssocID="{C3B001E7-58B7-4575-94D4-7D82B1AD7DF8}" presName="FourConn_1-2" presStyleLbl="fgAccFollowNode1" presStyleIdx="0" presStyleCnt="3">
        <dgm:presLayoutVars>
          <dgm:bulletEnabled val="1"/>
        </dgm:presLayoutVars>
      </dgm:prSet>
      <dgm:spPr/>
    </dgm:pt>
    <dgm:pt modelId="{CD8540D1-C581-B840-8FC7-4D868FC18D4A}" type="pres">
      <dgm:prSet presAssocID="{C3B001E7-58B7-4575-94D4-7D82B1AD7DF8}" presName="FourConn_2-3" presStyleLbl="fgAccFollowNode1" presStyleIdx="1" presStyleCnt="3">
        <dgm:presLayoutVars>
          <dgm:bulletEnabled val="1"/>
        </dgm:presLayoutVars>
      </dgm:prSet>
      <dgm:spPr/>
    </dgm:pt>
    <dgm:pt modelId="{A30F87D2-11B2-334B-992B-2E4289D995EB}" type="pres">
      <dgm:prSet presAssocID="{C3B001E7-58B7-4575-94D4-7D82B1AD7DF8}" presName="FourConn_3-4" presStyleLbl="fgAccFollowNode1" presStyleIdx="2" presStyleCnt="3">
        <dgm:presLayoutVars>
          <dgm:bulletEnabled val="1"/>
        </dgm:presLayoutVars>
      </dgm:prSet>
      <dgm:spPr/>
    </dgm:pt>
    <dgm:pt modelId="{043760D4-CDBB-224C-A6EA-07D9E38DC35D}" type="pres">
      <dgm:prSet presAssocID="{C3B001E7-58B7-4575-94D4-7D82B1AD7DF8}" presName="FourNodes_1_text" presStyleLbl="node1" presStyleIdx="3" presStyleCnt="4">
        <dgm:presLayoutVars>
          <dgm:bulletEnabled val="1"/>
        </dgm:presLayoutVars>
      </dgm:prSet>
      <dgm:spPr/>
    </dgm:pt>
    <dgm:pt modelId="{C2CFBE1E-2CDB-6848-BD61-52D521CB228C}" type="pres">
      <dgm:prSet presAssocID="{C3B001E7-58B7-4575-94D4-7D82B1AD7DF8}" presName="FourNodes_2_text" presStyleLbl="node1" presStyleIdx="3" presStyleCnt="4">
        <dgm:presLayoutVars>
          <dgm:bulletEnabled val="1"/>
        </dgm:presLayoutVars>
      </dgm:prSet>
      <dgm:spPr/>
    </dgm:pt>
    <dgm:pt modelId="{D1890ECE-2C77-AA4E-835A-339D42CC7E6A}" type="pres">
      <dgm:prSet presAssocID="{C3B001E7-58B7-4575-94D4-7D82B1AD7DF8}" presName="FourNodes_3_text" presStyleLbl="node1" presStyleIdx="3" presStyleCnt="4">
        <dgm:presLayoutVars>
          <dgm:bulletEnabled val="1"/>
        </dgm:presLayoutVars>
      </dgm:prSet>
      <dgm:spPr/>
    </dgm:pt>
    <dgm:pt modelId="{99DDD110-376C-B24F-9D56-FB007A280C88}" type="pres">
      <dgm:prSet presAssocID="{C3B001E7-58B7-4575-94D4-7D82B1AD7DF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7B81320-3CA8-BA4E-B518-1623FDC1A47C}" type="presOf" srcId="{54B47A4D-17FB-42B4-A5E7-5FAEB6609059}" destId="{1A00562C-DC58-0443-9BAC-C72304E0084B}" srcOrd="0" destOrd="0" presId="urn:microsoft.com/office/officeart/2005/8/layout/vProcess5"/>
    <dgm:cxn modelId="{AA106027-5C0A-314D-8CDB-19AF641EB22F}" type="presOf" srcId="{9CB0B35D-36E5-418D-8901-CE297C93CEFE}" destId="{A30F87D2-11B2-334B-992B-2E4289D995EB}" srcOrd="0" destOrd="0" presId="urn:microsoft.com/office/officeart/2005/8/layout/vProcess5"/>
    <dgm:cxn modelId="{91794E3A-08A2-B34C-8707-46508A64317A}" type="presOf" srcId="{0261C0E0-4AE9-4A5C-9B1E-6A4D36AD5EC6}" destId="{26BC2785-8F3D-7341-BF44-13474A61503A}" srcOrd="0" destOrd="0" presId="urn:microsoft.com/office/officeart/2005/8/layout/vProcess5"/>
    <dgm:cxn modelId="{87D03B5D-37CC-C54C-9B23-E63CADD45778}" type="presOf" srcId="{2106F5CD-F54B-4F10-8A70-DA4B9944AEBF}" destId="{CD8540D1-C581-B840-8FC7-4D868FC18D4A}" srcOrd="0" destOrd="0" presId="urn:microsoft.com/office/officeart/2005/8/layout/vProcess5"/>
    <dgm:cxn modelId="{7BE43455-D89E-0B4C-AD0B-DF31F2D434A5}" type="presOf" srcId="{7D17D3BA-A652-41EB-BA90-C65493F3994B}" destId="{8E22450D-4135-C442-A303-546594871F18}" srcOrd="0" destOrd="0" presId="urn:microsoft.com/office/officeart/2005/8/layout/vProcess5"/>
    <dgm:cxn modelId="{9E3ADE97-A33A-684A-8071-E906C93E6DF3}" type="presOf" srcId="{3D0D2988-3610-4BA6-B3B0-98460E7B1244}" destId="{23C194BF-BF10-5B4C-B8F5-0D9D04284514}" srcOrd="0" destOrd="0" presId="urn:microsoft.com/office/officeart/2005/8/layout/vProcess5"/>
    <dgm:cxn modelId="{E2E3629B-D33E-984A-B78C-D4E6EFB17EFD}" type="presOf" srcId="{0261C0E0-4AE9-4A5C-9B1E-6A4D36AD5EC6}" destId="{C2CFBE1E-2CDB-6848-BD61-52D521CB228C}" srcOrd="1" destOrd="0" presId="urn:microsoft.com/office/officeart/2005/8/layout/vProcess5"/>
    <dgm:cxn modelId="{FFE6BF9F-C4C8-0542-8B11-2771FE3621F2}" type="presOf" srcId="{7D17D3BA-A652-41EB-BA90-C65493F3994B}" destId="{99DDD110-376C-B24F-9D56-FB007A280C88}" srcOrd="1" destOrd="0" presId="urn:microsoft.com/office/officeart/2005/8/layout/vProcess5"/>
    <dgm:cxn modelId="{100A26AD-6ADF-46C6-A4B8-928837602099}" srcId="{C3B001E7-58B7-4575-94D4-7D82B1AD7DF8}" destId="{54B47A4D-17FB-42B4-A5E7-5FAEB6609059}" srcOrd="0" destOrd="0" parTransId="{355D5B10-0D82-48F2-BAD2-702A7EF21A57}" sibTransId="{3D0D2988-3610-4BA6-B3B0-98460E7B1244}"/>
    <dgm:cxn modelId="{F53A13B1-C64D-4287-B4D3-23BB9AF8F5FB}" srcId="{C3B001E7-58B7-4575-94D4-7D82B1AD7DF8}" destId="{7D17D3BA-A652-41EB-BA90-C65493F3994B}" srcOrd="3" destOrd="0" parTransId="{53D9F413-55D0-4AD8-ACA1-335B273CCBAB}" sibTransId="{EACE77AC-4789-4923-880E-4B7D100FFB36}"/>
    <dgm:cxn modelId="{D95A97B4-3E35-4A7B-886C-EC822FCEEECB}" srcId="{C3B001E7-58B7-4575-94D4-7D82B1AD7DF8}" destId="{95E7420A-CF64-4C7C-B081-4FA49865757F}" srcOrd="2" destOrd="0" parTransId="{F37636CA-1045-4007-830E-38C1B92CEFAA}" sibTransId="{9CB0B35D-36E5-418D-8901-CE297C93CEFE}"/>
    <dgm:cxn modelId="{CE1354B6-4A20-C445-BD77-1DCA1B846873}" type="presOf" srcId="{C3B001E7-58B7-4575-94D4-7D82B1AD7DF8}" destId="{159D4506-A26C-684A-B881-4175167F72C9}" srcOrd="0" destOrd="0" presId="urn:microsoft.com/office/officeart/2005/8/layout/vProcess5"/>
    <dgm:cxn modelId="{02EBE0D3-D8BD-AD42-9B43-C562F880D15C}" type="presOf" srcId="{95E7420A-CF64-4C7C-B081-4FA49865757F}" destId="{40B3C38E-19BD-9447-8BCA-6A0B16B1BA3B}" srcOrd="0" destOrd="0" presId="urn:microsoft.com/office/officeart/2005/8/layout/vProcess5"/>
    <dgm:cxn modelId="{6D7F1DEE-5478-8643-94F1-8CA648BC5AA1}" type="presOf" srcId="{54B47A4D-17FB-42B4-A5E7-5FAEB6609059}" destId="{043760D4-CDBB-224C-A6EA-07D9E38DC35D}" srcOrd="1" destOrd="0" presId="urn:microsoft.com/office/officeart/2005/8/layout/vProcess5"/>
    <dgm:cxn modelId="{56AC23EE-7FBA-6840-9A41-E13FF4F4D53F}" type="presOf" srcId="{95E7420A-CF64-4C7C-B081-4FA49865757F}" destId="{D1890ECE-2C77-AA4E-835A-339D42CC7E6A}" srcOrd="1" destOrd="0" presId="urn:microsoft.com/office/officeart/2005/8/layout/vProcess5"/>
    <dgm:cxn modelId="{6CD025F5-E634-452A-8CA8-5FD0354BA694}" srcId="{C3B001E7-58B7-4575-94D4-7D82B1AD7DF8}" destId="{0261C0E0-4AE9-4A5C-9B1E-6A4D36AD5EC6}" srcOrd="1" destOrd="0" parTransId="{97739641-7C42-436D-A2C3-0E76CE51F241}" sibTransId="{2106F5CD-F54B-4F10-8A70-DA4B9944AEBF}"/>
    <dgm:cxn modelId="{2CE641A5-242C-5C45-8FD7-C6E6045A3F13}" type="presParOf" srcId="{159D4506-A26C-684A-B881-4175167F72C9}" destId="{6CC8D890-DC1D-6A4C-8657-16A0E49A96B2}" srcOrd="0" destOrd="0" presId="urn:microsoft.com/office/officeart/2005/8/layout/vProcess5"/>
    <dgm:cxn modelId="{D97098FC-B45B-7E4D-BAFB-7F3F19B2F571}" type="presParOf" srcId="{159D4506-A26C-684A-B881-4175167F72C9}" destId="{1A00562C-DC58-0443-9BAC-C72304E0084B}" srcOrd="1" destOrd="0" presId="urn:microsoft.com/office/officeart/2005/8/layout/vProcess5"/>
    <dgm:cxn modelId="{F6BD9B22-0538-D647-80F1-B33D528A1AC8}" type="presParOf" srcId="{159D4506-A26C-684A-B881-4175167F72C9}" destId="{26BC2785-8F3D-7341-BF44-13474A61503A}" srcOrd="2" destOrd="0" presId="urn:microsoft.com/office/officeart/2005/8/layout/vProcess5"/>
    <dgm:cxn modelId="{8B98A810-919B-3B47-9756-277C04E50A33}" type="presParOf" srcId="{159D4506-A26C-684A-B881-4175167F72C9}" destId="{40B3C38E-19BD-9447-8BCA-6A0B16B1BA3B}" srcOrd="3" destOrd="0" presId="urn:microsoft.com/office/officeart/2005/8/layout/vProcess5"/>
    <dgm:cxn modelId="{CD0E0A9B-6224-554C-BA6E-E934286794DC}" type="presParOf" srcId="{159D4506-A26C-684A-B881-4175167F72C9}" destId="{8E22450D-4135-C442-A303-546594871F18}" srcOrd="4" destOrd="0" presId="urn:microsoft.com/office/officeart/2005/8/layout/vProcess5"/>
    <dgm:cxn modelId="{478F1CD9-CC42-B540-B72E-1DD4A6156244}" type="presParOf" srcId="{159D4506-A26C-684A-B881-4175167F72C9}" destId="{23C194BF-BF10-5B4C-B8F5-0D9D04284514}" srcOrd="5" destOrd="0" presId="urn:microsoft.com/office/officeart/2005/8/layout/vProcess5"/>
    <dgm:cxn modelId="{25EE04AF-8889-484D-AB7F-D748D782FA15}" type="presParOf" srcId="{159D4506-A26C-684A-B881-4175167F72C9}" destId="{CD8540D1-C581-B840-8FC7-4D868FC18D4A}" srcOrd="6" destOrd="0" presId="urn:microsoft.com/office/officeart/2005/8/layout/vProcess5"/>
    <dgm:cxn modelId="{F2AC5DA8-264F-844D-B8DC-C09E64B033CB}" type="presParOf" srcId="{159D4506-A26C-684A-B881-4175167F72C9}" destId="{A30F87D2-11B2-334B-992B-2E4289D995EB}" srcOrd="7" destOrd="0" presId="urn:microsoft.com/office/officeart/2005/8/layout/vProcess5"/>
    <dgm:cxn modelId="{BDC0048D-370F-E643-9E63-DE3FED859193}" type="presParOf" srcId="{159D4506-A26C-684A-B881-4175167F72C9}" destId="{043760D4-CDBB-224C-A6EA-07D9E38DC35D}" srcOrd="8" destOrd="0" presId="urn:microsoft.com/office/officeart/2005/8/layout/vProcess5"/>
    <dgm:cxn modelId="{426721F3-9173-1B42-98A9-FB63223084D1}" type="presParOf" srcId="{159D4506-A26C-684A-B881-4175167F72C9}" destId="{C2CFBE1E-2CDB-6848-BD61-52D521CB228C}" srcOrd="9" destOrd="0" presId="urn:microsoft.com/office/officeart/2005/8/layout/vProcess5"/>
    <dgm:cxn modelId="{A75BC17E-1FD5-D944-9050-C0D13A580469}" type="presParOf" srcId="{159D4506-A26C-684A-B881-4175167F72C9}" destId="{D1890ECE-2C77-AA4E-835A-339D42CC7E6A}" srcOrd="10" destOrd="0" presId="urn:microsoft.com/office/officeart/2005/8/layout/vProcess5"/>
    <dgm:cxn modelId="{46CE8D4B-4596-EC4C-80F8-281C276E49FE}" type="presParOf" srcId="{159D4506-A26C-684A-B881-4175167F72C9}" destId="{99DDD110-376C-B24F-9D56-FB007A280C8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5E5C3-8E1F-3A42-B4F3-498A4F852E7B}">
      <dsp:nvSpPr>
        <dsp:cNvPr id="0" name=""/>
        <dsp:cNvSpPr/>
      </dsp:nvSpPr>
      <dsp:spPr>
        <a:xfrm rot="5400000">
          <a:off x="4429024" y="418962"/>
          <a:ext cx="2977639" cy="25905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Lieu :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Locaux AVAD, FGMR</a:t>
          </a:r>
          <a:endParaRPr lang="en-US" sz="1050" kern="1200" dirty="0">
            <a:solidFill>
              <a:schemeClr val="tx1"/>
            </a:solidFill>
          </a:endParaRPr>
        </a:p>
      </dsp:txBody>
      <dsp:txXfrm rot="-5400000">
        <a:off x="5026263" y="689431"/>
        <a:ext cx="1783160" cy="2049609"/>
      </dsp:txXfrm>
    </dsp:sp>
    <dsp:sp modelId="{1524DFEA-56DA-D543-8E76-29714EB08D02}">
      <dsp:nvSpPr>
        <dsp:cNvPr id="0" name=""/>
        <dsp:cNvSpPr/>
      </dsp:nvSpPr>
      <dsp:spPr>
        <a:xfrm>
          <a:off x="7401695" y="728487"/>
          <a:ext cx="3323045" cy="178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C4333-B5BD-AB4A-B372-BEAE63A61942}">
      <dsp:nvSpPr>
        <dsp:cNvPr id="0" name=""/>
        <dsp:cNvSpPr/>
      </dsp:nvSpPr>
      <dsp:spPr>
        <a:xfrm rot="5400000">
          <a:off x="1384718" y="430932"/>
          <a:ext cx="2977639" cy="25905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Durée :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2 </a:t>
          </a:r>
          <a:r>
            <a:rPr lang="en-US" sz="2800" kern="1200" dirty="0" err="1">
              <a:solidFill>
                <a:schemeClr val="tx1"/>
              </a:solidFill>
            </a:rPr>
            <a:t>jours</a:t>
          </a:r>
          <a:r>
            <a:rPr lang="en-US" sz="2800" kern="1200" dirty="0">
              <a:solidFill>
                <a:schemeClr val="tx1"/>
              </a:solidFill>
            </a:rPr>
            <a:t> </a:t>
          </a:r>
          <a:endParaRPr lang="en-US" sz="3600" kern="1200" dirty="0">
            <a:solidFill>
              <a:schemeClr val="tx1"/>
            </a:solidFill>
          </a:endParaRPr>
        </a:p>
      </dsp:txBody>
      <dsp:txXfrm rot="-5400000">
        <a:off x="1981957" y="701401"/>
        <a:ext cx="1783160" cy="2049609"/>
      </dsp:txXfrm>
    </dsp:sp>
    <dsp:sp modelId="{97A07871-A04A-8A4F-B8E2-1859B0277277}">
      <dsp:nvSpPr>
        <dsp:cNvPr id="0" name=""/>
        <dsp:cNvSpPr/>
      </dsp:nvSpPr>
      <dsp:spPr>
        <a:xfrm rot="5400000">
          <a:off x="2805972" y="2660209"/>
          <a:ext cx="2977639" cy="3039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Intervenants 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 dirty="0">
              <a:solidFill>
                <a:srgbClr val="212121"/>
              </a:solidFill>
              <a:effectLst/>
              <a:latin typeface="Calibri" panose="020F0502020204030204" pitchFamily="34" charset="0"/>
            </a:rPr>
            <a:t>puéricultrices, pédiatres, chirurgie-ORL, kiné, orthophoniste, psychomotricienne, psychologue, équipe de HAD et de SSR</a:t>
          </a:r>
          <a:endParaRPr lang="en-US" sz="1600" kern="1200" dirty="0"/>
        </a:p>
      </dsp:txBody>
      <dsp:txXfrm rot="-5400000">
        <a:off x="3281586" y="3187471"/>
        <a:ext cx="2026411" cy="1985093"/>
      </dsp:txXfrm>
    </dsp:sp>
    <dsp:sp modelId="{D0163330-CD18-DB4F-BB8C-ECC4709938CB}">
      <dsp:nvSpPr>
        <dsp:cNvPr id="0" name=""/>
        <dsp:cNvSpPr/>
      </dsp:nvSpPr>
      <dsp:spPr>
        <a:xfrm>
          <a:off x="5239" y="3255908"/>
          <a:ext cx="3215850" cy="178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E7E1E-5C55-DB41-BA8E-77CC7BCDD370}">
      <dsp:nvSpPr>
        <dsp:cNvPr id="0" name=""/>
        <dsp:cNvSpPr/>
      </dsp:nvSpPr>
      <dsp:spPr>
        <a:xfrm rot="5400000">
          <a:off x="5932528" y="2653017"/>
          <a:ext cx="2977639" cy="29923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Groupe </a:t>
          </a:r>
          <a:r>
            <a:rPr lang="en-US" sz="2000" b="1" kern="1200" dirty="0"/>
            <a:t>:</a:t>
          </a:r>
          <a:endParaRPr lang="en-US" sz="2000" b="1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Maximum 10 </a:t>
          </a:r>
          <a:r>
            <a:rPr lang="en-US" sz="2000" kern="1200" dirty="0" err="1">
              <a:solidFill>
                <a:schemeClr val="tx1"/>
              </a:solidFill>
            </a:rPr>
            <a:t>personnes</a:t>
          </a:r>
          <a:endParaRPr lang="en-US" sz="20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Public </a:t>
          </a:r>
          <a:r>
            <a:rPr lang="en-US" sz="2000" b="1" kern="1200" dirty="0" err="1">
              <a:solidFill>
                <a:schemeClr val="tx1"/>
              </a:solidFill>
            </a:rPr>
            <a:t>mixte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soignants</a:t>
          </a:r>
          <a:r>
            <a:rPr lang="en-US" sz="2000" kern="1200" dirty="0">
              <a:solidFill>
                <a:schemeClr val="tx1"/>
              </a:solidFill>
            </a:rPr>
            <a:t>/aidants</a:t>
          </a:r>
        </a:p>
      </dsp:txBody>
      <dsp:txXfrm rot="-5400000">
        <a:off x="6423893" y="3156653"/>
        <a:ext cx="1994910" cy="1985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C5962-524A-4B07-9608-11E8B81C4D3B}">
      <dsp:nvSpPr>
        <dsp:cNvPr id="0" name=""/>
        <dsp:cNvSpPr/>
      </dsp:nvSpPr>
      <dsp:spPr>
        <a:xfrm>
          <a:off x="0" y="4087"/>
          <a:ext cx="7236995" cy="870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5B34B-C404-4B4E-83C9-AEF90A7513B5}">
      <dsp:nvSpPr>
        <dsp:cNvPr id="0" name=""/>
        <dsp:cNvSpPr/>
      </dsp:nvSpPr>
      <dsp:spPr>
        <a:xfrm>
          <a:off x="263354" y="199970"/>
          <a:ext cx="478826" cy="478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B695A-D4C4-4238-9C59-4FEAB11F3FAF}">
      <dsp:nvSpPr>
        <dsp:cNvPr id="0" name=""/>
        <dsp:cNvSpPr/>
      </dsp:nvSpPr>
      <dsp:spPr>
        <a:xfrm>
          <a:off x="1005534" y="4087"/>
          <a:ext cx="6231460" cy="87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38" tIns="92138" rIns="92138" bIns="921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Livret d’éducation + support vidéo en amont</a:t>
          </a:r>
          <a:endParaRPr lang="en-US" sz="1900" kern="1200" dirty="0"/>
        </a:p>
      </dsp:txBody>
      <dsp:txXfrm>
        <a:off x="1005534" y="4087"/>
        <a:ext cx="6231460" cy="870592"/>
      </dsp:txXfrm>
    </dsp:sp>
    <dsp:sp modelId="{9E2BAB85-489A-4094-BC7B-1DFC577E1768}">
      <dsp:nvSpPr>
        <dsp:cNvPr id="0" name=""/>
        <dsp:cNvSpPr/>
      </dsp:nvSpPr>
      <dsp:spPr>
        <a:xfrm>
          <a:off x="0" y="1092328"/>
          <a:ext cx="7236995" cy="870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755FB-7E84-4818-8A8D-044FBACD17D7}">
      <dsp:nvSpPr>
        <dsp:cNvPr id="0" name=""/>
        <dsp:cNvSpPr/>
      </dsp:nvSpPr>
      <dsp:spPr>
        <a:xfrm>
          <a:off x="263354" y="1288211"/>
          <a:ext cx="478826" cy="478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209A1-AC69-4802-9736-902422C49844}">
      <dsp:nvSpPr>
        <dsp:cNvPr id="0" name=""/>
        <dsp:cNvSpPr/>
      </dsp:nvSpPr>
      <dsp:spPr>
        <a:xfrm>
          <a:off x="1005534" y="1092328"/>
          <a:ext cx="6231460" cy="87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38" tIns="92138" rIns="92138" bIns="921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Conférence </a:t>
          </a:r>
          <a:endParaRPr lang="en-US" sz="1900" kern="1200"/>
        </a:p>
      </dsp:txBody>
      <dsp:txXfrm>
        <a:off x="1005534" y="1092328"/>
        <a:ext cx="6231460" cy="870592"/>
      </dsp:txXfrm>
    </dsp:sp>
    <dsp:sp modelId="{5E266B09-9E0E-4E25-AEC2-E00CFA873EC0}">
      <dsp:nvSpPr>
        <dsp:cNvPr id="0" name=""/>
        <dsp:cNvSpPr/>
      </dsp:nvSpPr>
      <dsp:spPr>
        <a:xfrm>
          <a:off x="0" y="2180569"/>
          <a:ext cx="7236995" cy="870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CE1B8-997E-45A5-A9A1-A0BA65EBA227}">
      <dsp:nvSpPr>
        <dsp:cNvPr id="0" name=""/>
        <dsp:cNvSpPr/>
      </dsp:nvSpPr>
      <dsp:spPr>
        <a:xfrm>
          <a:off x="263354" y="2376452"/>
          <a:ext cx="478826" cy="478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2ED8-40CD-4AFE-80ED-F7D82D6BFA6E}">
      <dsp:nvSpPr>
        <dsp:cNvPr id="0" name=""/>
        <dsp:cNvSpPr/>
      </dsp:nvSpPr>
      <dsp:spPr>
        <a:xfrm>
          <a:off x="1005534" y="2180569"/>
          <a:ext cx="6231460" cy="87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38" tIns="92138" rIns="92138" bIns="921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Atelier procédural : gestes techniques, manipulation du matériel </a:t>
          </a:r>
          <a:endParaRPr lang="en-US" sz="1900" kern="1200" dirty="0"/>
        </a:p>
      </dsp:txBody>
      <dsp:txXfrm>
        <a:off x="1005534" y="2180569"/>
        <a:ext cx="6231460" cy="870592"/>
      </dsp:txXfrm>
    </dsp:sp>
    <dsp:sp modelId="{DF883085-9FE1-428D-80AA-700C8DBE6A3B}">
      <dsp:nvSpPr>
        <dsp:cNvPr id="0" name=""/>
        <dsp:cNvSpPr/>
      </dsp:nvSpPr>
      <dsp:spPr>
        <a:xfrm>
          <a:off x="0" y="3268810"/>
          <a:ext cx="7236995" cy="870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3A54A-6D41-4BF3-AD27-7808CB3234D0}">
      <dsp:nvSpPr>
        <dsp:cNvPr id="0" name=""/>
        <dsp:cNvSpPr/>
      </dsp:nvSpPr>
      <dsp:spPr>
        <a:xfrm>
          <a:off x="263354" y="3464693"/>
          <a:ext cx="478826" cy="4788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1DF82-FBAD-4623-9362-379C2CD1ABC6}">
      <dsp:nvSpPr>
        <dsp:cNvPr id="0" name=""/>
        <dsp:cNvSpPr/>
      </dsp:nvSpPr>
      <dsp:spPr>
        <a:xfrm>
          <a:off x="1005534" y="3268810"/>
          <a:ext cx="6231460" cy="87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38" tIns="92138" rIns="92138" bIns="921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Mises en situation contextualisées </a:t>
          </a:r>
          <a:endParaRPr lang="en-US" sz="1900" kern="1200" dirty="0"/>
        </a:p>
      </dsp:txBody>
      <dsp:txXfrm>
        <a:off x="1005534" y="3268810"/>
        <a:ext cx="6231460" cy="870592"/>
      </dsp:txXfrm>
    </dsp:sp>
    <dsp:sp modelId="{43D16B9C-603C-42B7-B061-5BE10C6EFE62}">
      <dsp:nvSpPr>
        <dsp:cNvPr id="0" name=""/>
        <dsp:cNvSpPr/>
      </dsp:nvSpPr>
      <dsp:spPr>
        <a:xfrm>
          <a:off x="0" y="4357050"/>
          <a:ext cx="7236995" cy="870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46A93-7C32-43BA-BC54-89B172C68A9F}">
      <dsp:nvSpPr>
        <dsp:cNvPr id="0" name=""/>
        <dsp:cNvSpPr/>
      </dsp:nvSpPr>
      <dsp:spPr>
        <a:xfrm>
          <a:off x="263354" y="4552934"/>
          <a:ext cx="478826" cy="4788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E9729-D221-4C8A-A6D7-6DF60FE7C3DA}">
      <dsp:nvSpPr>
        <dsp:cNvPr id="0" name=""/>
        <dsp:cNvSpPr/>
      </dsp:nvSpPr>
      <dsp:spPr>
        <a:xfrm>
          <a:off x="1005534" y="4357050"/>
          <a:ext cx="6231460" cy="87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38" tIns="92138" rIns="92138" bIns="921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Evaluation formative continue</a:t>
          </a:r>
          <a:endParaRPr lang="en-US" sz="1900" kern="1200" dirty="0"/>
        </a:p>
      </dsp:txBody>
      <dsp:txXfrm>
        <a:off x="1005534" y="4357050"/>
        <a:ext cx="6231460" cy="870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0562C-DC58-0443-9BAC-C72304E0084B}">
      <dsp:nvSpPr>
        <dsp:cNvPr id="0" name=""/>
        <dsp:cNvSpPr/>
      </dsp:nvSpPr>
      <dsp:spPr>
        <a:xfrm>
          <a:off x="0" y="0"/>
          <a:ext cx="7869381" cy="96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Présence obligatoire à la totalité des modules et participation active de l’apprenant </a:t>
          </a:r>
          <a:endParaRPr lang="en-US" sz="2500" kern="1200" dirty="0"/>
        </a:p>
      </dsp:txBody>
      <dsp:txXfrm>
        <a:off x="28363" y="28363"/>
        <a:ext cx="6742601" cy="911649"/>
      </dsp:txXfrm>
    </dsp:sp>
    <dsp:sp modelId="{26BC2785-8F3D-7341-BF44-13474A61503A}">
      <dsp:nvSpPr>
        <dsp:cNvPr id="0" name=""/>
        <dsp:cNvSpPr/>
      </dsp:nvSpPr>
      <dsp:spPr>
        <a:xfrm>
          <a:off x="659060" y="1144443"/>
          <a:ext cx="7869381" cy="96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Evaluation d’items au fil de l’eau (sommative) sur des mises en situation </a:t>
          </a:r>
          <a:endParaRPr lang="en-US" sz="2500" kern="1200" dirty="0"/>
        </a:p>
      </dsp:txBody>
      <dsp:txXfrm>
        <a:off x="687423" y="1172806"/>
        <a:ext cx="6524151" cy="911649"/>
      </dsp:txXfrm>
    </dsp:sp>
    <dsp:sp modelId="{40B3C38E-19BD-9447-8BCA-6A0B16B1BA3B}">
      <dsp:nvSpPr>
        <dsp:cNvPr id="0" name=""/>
        <dsp:cNvSpPr/>
      </dsp:nvSpPr>
      <dsp:spPr>
        <a:xfrm>
          <a:off x="1308284" y="2288886"/>
          <a:ext cx="7869381" cy="96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QCM de compétences avant et après formation</a:t>
          </a:r>
          <a:endParaRPr lang="en-US" sz="2500" kern="1200" dirty="0"/>
        </a:p>
      </dsp:txBody>
      <dsp:txXfrm>
        <a:off x="1336647" y="2317249"/>
        <a:ext cx="6533987" cy="911649"/>
      </dsp:txXfrm>
    </dsp:sp>
    <dsp:sp modelId="{8E22450D-4135-C442-A303-546594871F18}">
      <dsp:nvSpPr>
        <dsp:cNvPr id="0" name=""/>
        <dsp:cNvSpPr/>
      </dsp:nvSpPr>
      <dsp:spPr>
        <a:xfrm>
          <a:off x="1967345" y="3433329"/>
          <a:ext cx="7869381" cy="96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Remise d’une attestation de formation </a:t>
          </a:r>
          <a:endParaRPr lang="en-US" sz="2500" kern="1200"/>
        </a:p>
      </dsp:txBody>
      <dsp:txXfrm>
        <a:off x="1995708" y="3461692"/>
        <a:ext cx="6524151" cy="911649"/>
      </dsp:txXfrm>
    </dsp:sp>
    <dsp:sp modelId="{23C194BF-BF10-5B4C-B8F5-0D9D04284514}">
      <dsp:nvSpPr>
        <dsp:cNvPr id="0" name=""/>
        <dsp:cNvSpPr/>
      </dsp:nvSpPr>
      <dsp:spPr>
        <a:xfrm>
          <a:off x="7239937" y="741687"/>
          <a:ext cx="629443" cy="62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381562" y="741687"/>
        <a:ext cx="346193" cy="473656"/>
      </dsp:txXfrm>
    </dsp:sp>
    <dsp:sp modelId="{CD8540D1-C581-B840-8FC7-4D868FC18D4A}">
      <dsp:nvSpPr>
        <dsp:cNvPr id="0" name=""/>
        <dsp:cNvSpPr/>
      </dsp:nvSpPr>
      <dsp:spPr>
        <a:xfrm>
          <a:off x="7898998" y="1886130"/>
          <a:ext cx="629443" cy="62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040623" y="1886130"/>
        <a:ext cx="346193" cy="473656"/>
      </dsp:txXfrm>
    </dsp:sp>
    <dsp:sp modelId="{A30F87D2-11B2-334B-992B-2E4289D995EB}">
      <dsp:nvSpPr>
        <dsp:cNvPr id="0" name=""/>
        <dsp:cNvSpPr/>
      </dsp:nvSpPr>
      <dsp:spPr>
        <a:xfrm>
          <a:off x="8548222" y="3030573"/>
          <a:ext cx="629443" cy="62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89847" y="3030573"/>
        <a:ext cx="346193" cy="473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086A0-E9C9-B146-A748-142C7B126644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E792A-966D-4B45-B025-7BCD8CB39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00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un des médecins référents de la formation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Ravie, remerciements AVAD, CESU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Esprit bienveillant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 : initiation poussée mais non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approfonfie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trachéo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; pas destinés aux parents des enfants trachéotomisés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Connaissances sur la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trachéo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soins 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gestes d’urgence 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situations pratiques 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matériel ;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 globale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Chacun y vient chercher des choses différentes ; démystifier la trachéotomie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« au fil de l’eau » pratique lors des scénarii ; QCM pré et post  (pour les soignants)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Déjeuner au restaurant le « 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juste à côté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Maître du temps ; respect des horaires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 de table avec objectifs de chacun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questions ?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b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1BA52-9C43-D244-910F-C8E2102FAA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75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C6A66-6119-FF47-A213-D8339D641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18044D-5B8F-4D49-B5A9-FEF06DF20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E010D-41B3-6849-9D93-C0E25586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E5F381-D1C9-0044-8C41-C1542604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690F21-FA44-294B-9DBC-4E909951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6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1E55B-F5E4-BD42-B1D4-AD8B6B7C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5CB801-7906-ED4E-9702-7109FD211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A90CA-A3B6-0F4D-B624-C936AE03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A244A5-F7F8-1343-933C-8460E66A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AAAF71-9ED9-1F46-BE86-85A1BF4D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67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28527D-3AA9-6B4B-B52B-0D97B16AF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6444B5-73AA-5C42-848F-DAD4DA64B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0644F-98F9-D945-8204-15AB9CB0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26CEC4-FE6D-7342-B07A-A8AAF732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50C7D2-799B-3E4A-96E0-244214CE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61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B6755-C85B-FC4C-83F9-0D90C07E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18041F-B63F-614D-BA0E-CEBDA1109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8F2F3C-0ECF-1040-8C82-134DB5BA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101FC0-BD98-E84D-9582-B8B4DF56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9B7C7-4EE1-3541-9B12-64B1D925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93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C0D9D-26B9-3740-90DC-AD3C7764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1FD3FC-FC60-824D-8012-F00A9510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E7C60-F9D5-0341-AE06-77A1E943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EAF3D0-F39E-8C41-A9AF-64FBE8A2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1B7D85-5C67-2548-87F0-BA5A5053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0D3F1-E6DE-C345-8C5A-949D1C58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2EBCD-C301-B940-AFB4-1EFCA1DAC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27F77B-A12E-3D4F-B578-0A34F06D8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C7E249-0A51-7D46-AD01-A75A3B5D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892992-890A-8A48-8A9F-76322E7C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D95B32-E667-F34C-A0BE-CCEBACE4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97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62E89-1069-1641-B299-24201CF1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8E0D53-EC5F-5F49-A153-AE23223FE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617F91-A72D-754F-8063-D122B3692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AE5C93-DA2A-7A4C-BD80-D7F255FDF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9177BA-FC4C-4148-83A9-AD153E08C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8DFD41-AF24-6E4F-9FE7-A7E2F3E3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C74B73-96C0-5F47-85B4-55B43BCC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AD0204-AC91-D24A-85EB-BEA8658D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70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5F76D-5208-3B47-90B9-65F1B37A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B1851F-C2A5-3841-A343-F8E1342B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FAF126-DB18-1848-B37A-A8D6037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7E14F8-4509-6D42-B8B6-27C8772D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63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85A0D49-2B10-6C4A-9B43-74489FF3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5E23FC-5EEB-BF4E-9C54-B9F922BB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B0B9E-4194-964B-82B1-AEABC7B4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07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543C0-6B4B-D948-B1DF-6BA0CC5E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E7EFF1-A814-E749-9118-C784EC26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AF9FE0-02F4-6441-B0D7-293A88B41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88A13A-4327-E148-8862-0BE3BA5E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EF8251-103D-A240-B18E-1B0FEAEF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69349F-CB18-CA44-BE69-557E59D1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4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10D95-E8C0-1443-ADDE-27E17919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910B6A-6CB0-0440-8C8E-CF31775A0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4962AF-F169-6647-B140-E18D678B3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56B098-CBB5-904A-9BD0-7A1DB311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D077EE-9556-E146-8939-D7D85445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900AB1-C965-7D45-A47E-8203C3B5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2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F30E0D-1D4D-034F-BD43-7009A694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6EFDB7-3B2F-9B4C-AF05-83D1509F9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F7DAB3-12D6-1444-8A77-7E79A0B1E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EE22-A6FE-B042-BAC7-3239F9CA5579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F5A539-FB2A-944A-B76D-6BF1B8F5C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E34C8E-A0FF-A54A-8A23-2D5B3BC5B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1B91-AF7B-AA40-B1FE-5D066A9B3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73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mailto:cesu33@chu-bordeaux.fr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C992-0F26-AC47-A563-D11E0C242B94}"/>
              </a:ext>
            </a:extLst>
          </p:cNvPr>
          <p:cNvSpPr/>
          <p:nvPr/>
        </p:nvSpPr>
        <p:spPr>
          <a:xfrm rot="17490599">
            <a:off x="4992017" y="535466"/>
            <a:ext cx="1305943" cy="122273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40" tIns="45720" rIns="91440" bIns="45720" numCol="1">
            <a:prstTxWarp prst="textArchUp">
              <a:avLst>
                <a:gd name="adj" fmla="val 9463701"/>
              </a:avLst>
            </a:prstTxWarp>
            <a:spAutoFit/>
          </a:bodyPr>
          <a:lstStyle/>
          <a:p>
            <a:pPr algn="ctr"/>
            <a:r>
              <a:rPr lang="fr-FR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sx="1000" sy="1000" algn="tl" rotWithShape="0">
                    <a:schemeClr val="dk1"/>
                  </a:outerShdw>
                </a:effectLst>
                <a:latin typeface="American Typewriter" panose="02090604020004020304" pitchFamily="18" charset="77"/>
              </a:rPr>
              <a:t>TRACHEO-PED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7B0A67A-F54E-AD42-89DC-1DA3668844D7}"/>
              </a:ext>
            </a:extLst>
          </p:cNvPr>
          <p:cNvSpPr/>
          <p:nvPr/>
        </p:nvSpPr>
        <p:spPr>
          <a:xfrm rot="17132187">
            <a:off x="5204605" y="623715"/>
            <a:ext cx="998548" cy="101774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339" t="18234" r="-6060" b="908"/>
            </a:stretch>
          </a:blip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B2E658-6103-904F-83E0-0C1A159D03A8}"/>
              </a:ext>
            </a:extLst>
          </p:cNvPr>
          <p:cNvSpPr txBox="1"/>
          <p:nvPr/>
        </p:nvSpPr>
        <p:spPr>
          <a:xfrm>
            <a:off x="3704710" y="4111450"/>
            <a:ext cx="6946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 Astrid Botte, pédiatre HAD du Bouscat</a:t>
            </a:r>
          </a:p>
          <a:p>
            <a:r>
              <a:rPr lang="fr-FR" dirty="0"/>
              <a:t>Dr Thomas Sagardoy, ORL-pédiatre, CHU de Bordeaux</a:t>
            </a:r>
          </a:p>
          <a:p>
            <a:r>
              <a:rPr lang="fr-FR" dirty="0"/>
              <a:t>Et le groupe projet (Claire Lyse Bourgeois, Marie Bonnin, Julien Naud …)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5DC2AC-90A2-412D-8CA1-5A75D205C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254" y="315174"/>
            <a:ext cx="2256593" cy="11570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E888648-4000-4D6B-8313-45F07961C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693" y="5592309"/>
            <a:ext cx="1490605" cy="7715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D5768E-DD1B-4CC3-94D3-B853226A8C3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72" y="415073"/>
            <a:ext cx="1644422" cy="105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7FC7A46-C0B4-4ED8-8AB2-3B2DCB5DAF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00" t="31367" r="8996" b="32037"/>
          <a:stretch/>
        </p:blipFill>
        <p:spPr>
          <a:xfrm>
            <a:off x="1996934" y="5592309"/>
            <a:ext cx="1707776" cy="7715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97682D-0EBE-4715-A669-2D505D90A84C}"/>
              </a:ext>
            </a:extLst>
          </p:cNvPr>
          <p:cNvSpPr txBox="1"/>
          <p:nvPr/>
        </p:nvSpPr>
        <p:spPr>
          <a:xfrm>
            <a:off x="2101572" y="1929208"/>
            <a:ext cx="7669730" cy="200295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725" dirty="0">
                <a:latin typeface="+mj-lt"/>
                <a:ea typeface="+mj-ea"/>
                <a:cs typeface="+mj-cs"/>
              </a:rPr>
              <a:t>TRACHEOPED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Formation aux </a:t>
            </a:r>
            <a:r>
              <a:rPr lang="en-US" sz="3000" dirty="0" err="1">
                <a:latin typeface="+mj-lt"/>
                <a:ea typeface="+mj-ea"/>
                <a:cs typeface="+mj-cs"/>
              </a:rPr>
              <a:t>soins</a:t>
            </a:r>
            <a:r>
              <a:rPr lang="en-US" sz="3000" dirty="0">
                <a:latin typeface="+mj-lt"/>
                <a:ea typeface="+mj-ea"/>
                <a:cs typeface="+mj-cs"/>
              </a:rPr>
              <a:t> de </a:t>
            </a:r>
            <a:r>
              <a:rPr lang="en-US" sz="3000" dirty="0" err="1">
                <a:latin typeface="+mj-lt"/>
                <a:ea typeface="+mj-ea"/>
                <a:cs typeface="+mj-cs"/>
              </a:rPr>
              <a:t>trachéotomie</a:t>
            </a:r>
            <a:r>
              <a:rPr lang="en-US" sz="3000" dirty="0">
                <a:latin typeface="+mj-lt"/>
                <a:ea typeface="+mj-ea"/>
                <a:cs typeface="+mj-cs"/>
              </a:rPr>
              <a:t> chez </a:t>
            </a:r>
            <a:r>
              <a:rPr lang="en-US" sz="3000" dirty="0" err="1">
                <a:latin typeface="+mj-lt"/>
                <a:ea typeface="+mj-ea"/>
                <a:cs typeface="+mj-cs"/>
              </a:rPr>
              <a:t>l’enfant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 descr="Accueil - Hôpital Suburbain du Bouscat - Bienvenue">
            <a:extLst>
              <a:ext uri="{FF2B5EF4-FFF2-40B4-BE49-F238E27FC236}">
                <a16:creationId xmlns:a16="http://schemas.microsoft.com/office/drawing/2014/main" id="{5A8A5BEF-21E4-473A-B0FE-B5D15ECBC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93" y="5570766"/>
            <a:ext cx="2071688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8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0704C7-D2AD-45D5-95F4-1ED284C9F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636" y="0"/>
            <a:ext cx="5704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0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CCF33D43-58EE-8B43-ABB9-61008094863D}"/>
              </a:ext>
            </a:extLst>
          </p:cNvPr>
          <p:cNvSpPr/>
          <p:nvPr/>
        </p:nvSpPr>
        <p:spPr>
          <a:xfrm rot="3927853">
            <a:off x="-1186738" y="-1158870"/>
            <a:ext cx="3370507" cy="31029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D50C06C-E41B-C341-8A89-DB7DA06D6B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u="sng" dirty="0"/>
              <a:t>VALIDATION</a:t>
            </a:r>
          </a:p>
        </p:txBody>
      </p:sp>
      <p:graphicFrame>
        <p:nvGraphicFramePr>
          <p:cNvPr id="8" name="Espace réservé du contenu 2">
            <a:extLst>
              <a:ext uri="{FF2B5EF4-FFF2-40B4-BE49-F238E27FC236}">
                <a16:creationId xmlns:a16="http://schemas.microsoft.com/office/drawing/2014/main" id="{263B9630-1274-A4BE-EF2E-A88BABB65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386922"/>
              </p:ext>
            </p:extLst>
          </p:nvPr>
        </p:nvGraphicFramePr>
        <p:xfrm>
          <a:off x="1025237" y="1596532"/>
          <a:ext cx="9836727" cy="4401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66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CCF33D43-58EE-8B43-ABB9-61008094863D}"/>
              </a:ext>
            </a:extLst>
          </p:cNvPr>
          <p:cNvSpPr/>
          <p:nvPr/>
        </p:nvSpPr>
        <p:spPr>
          <a:xfrm rot="3927853">
            <a:off x="-1186738" y="-1158870"/>
            <a:ext cx="3370507" cy="31029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1ADBBE-8249-4288-8AB1-AC4ED5B8CAB8}"/>
              </a:ext>
            </a:extLst>
          </p:cNvPr>
          <p:cNvSpPr txBox="1"/>
          <p:nvPr/>
        </p:nvSpPr>
        <p:spPr>
          <a:xfrm>
            <a:off x="2268876" y="104937"/>
            <a:ext cx="76542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Inscriptions auprès du CESU :</a:t>
            </a:r>
          </a:p>
          <a:p>
            <a:pPr algn="ctr"/>
            <a:r>
              <a:rPr lang="fr-FR" sz="3200" dirty="0">
                <a:hlinkClick r:id="rId2"/>
              </a:rPr>
              <a:t>cesu33@chu-bordeaux.fr</a:t>
            </a:r>
            <a:endParaRPr lang="fr-FR" sz="3200" dirty="0"/>
          </a:p>
          <a:p>
            <a:pPr algn="ctr"/>
            <a:endParaRPr lang="fr-FR" sz="3200" dirty="0"/>
          </a:p>
          <a:p>
            <a:pPr algn="ctr"/>
            <a:r>
              <a:rPr lang="fr-FR" sz="3200" b="1" u="sng" dirty="0"/>
              <a:t>Prochaines sessions : </a:t>
            </a:r>
          </a:p>
          <a:p>
            <a:pPr algn="ctr"/>
            <a:r>
              <a:rPr lang="fr-FR" sz="3200" dirty="0"/>
              <a:t>En live !! </a:t>
            </a:r>
          </a:p>
          <a:p>
            <a:pPr algn="ctr"/>
            <a:r>
              <a:rPr lang="fr-FR" sz="3200" dirty="0"/>
              <a:t>28 et 29 septembre 2023</a:t>
            </a:r>
          </a:p>
          <a:p>
            <a:pPr algn="ctr"/>
            <a:r>
              <a:rPr lang="fr-FR" sz="3200" dirty="0"/>
              <a:t>9 et 10 novembre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FBB73C-1EDE-487E-B577-1DB7AC6D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603" y="3610587"/>
            <a:ext cx="5090792" cy="3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4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3">
            <a:extLst>
              <a:ext uri="{FF2B5EF4-FFF2-40B4-BE49-F238E27FC236}">
                <a16:creationId xmlns:a16="http://schemas.microsoft.com/office/drawing/2014/main" id="{423EFA83-168F-481E-BA51-523158397943}"/>
              </a:ext>
            </a:extLst>
          </p:cNvPr>
          <p:cNvSpPr/>
          <p:nvPr/>
        </p:nvSpPr>
        <p:spPr>
          <a:xfrm rot="3927853">
            <a:off x="-1186738" y="-1158870"/>
            <a:ext cx="3370507" cy="31029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CC8A61-9BD1-43BA-A8E2-A4B8E0697409}"/>
              </a:ext>
            </a:extLst>
          </p:cNvPr>
          <p:cNvSpPr txBox="1"/>
          <p:nvPr/>
        </p:nvSpPr>
        <p:spPr>
          <a:xfrm>
            <a:off x="2609724" y="390418"/>
            <a:ext cx="69657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u="sng" dirty="0"/>
              <a:t>LES PERSPECTIVES</a:t>
            </a:r>
          </a:p>
          <a:p>
            <a:pPr algn="ctr"/>
            <a:endParaRPr lang="fr-FR" sz="4400" u="sng" dirty="0"/>
          </a:p>
          <a:p>
            <a:pPr algn="ctr"/>
            <a:r>
              <a:rPr lang="fr-FR" sz="4400" u="sng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14F3F1-9413-463D-9547-1C10B1C0304E}"/>
              </a:ext>
            </a:extLst>
          </p:cNvPr>
          <p:cNvSpPr txBox="1"/>
          <p:nvPr/>
        </p:nvSpPr>
        <p:spPr>
          <a:xfrm>
            <a:off x="2609723" y="2075380"/>
            <a:ext cx="8321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/>
          </a:p>
          <a:p>
            <a:r>
              <a:rPr lang="fr-FR" sz="3200" dirty="0"/>
              <a:t>- Groupe national au Congrès de la trachéotomie </a:t>
            </a:r>
          </a:p>
          <a:p>
            <a:endParaRPr lang="fr-FR" sz="3200" dirty="0"/>
          </a:p>
          <a:p>
            <a:r>
              <a:rPr lang="fr-FR" sz="3200" dirty="0"/>
              <a:t>- E-learning et simulation 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4059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CCF33D43-58EE-8B43-ABB9-61008094863D}"/>
              </a:ext>
            </a:extLst>
          </p:cNvPr>
          <p:cNvSpPr/>
          <p:nvPr/>
        </p:nvSpPr>
        <p:spPr>
          <a:xfrm rot="3927853">
            <a:off x="-1186738" y="-1158870"/>
            <a:ext cx="3370507" cy="31029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D89266C-AB09-8649-A496-F7651B9A2185}"/>
              </a:ext>
            </a:extLst>
          </p:cNvPr>
          <p:cNvSpPr txBox="1">
            <a:spLocks/>
          </p:cNvSpPr>
          <p:nvPr/>
        </p:nvSpPr>
        <p:spPr>
          <a:xfrm>
            <a:off x="657099" y="731678"/>
            <a:ext cx="5067300" cy="928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u="sng" dirty="0"/>
              <a:t>POURQUOI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C09425D-0B44-274E-9832-EA10FBDB5159}"/>
              </a:ext>
            </a:extLst>
          </p:cNvPr>
          <p:cNvSpPr/>
          <p:nvPr/>
        </p:nvSpPr>
        <p:spPr>
          <a:xfrm>
            <a:off x="6477001" y="1491438"/>
            <a:ext cx="5219698" cy="4657541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rgbClr val="002060">
                <a:alpha val="97000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A9D63BC-B1B5-FA42-B8E2-2F3A08C3F3A1}"/>
              </a:ext>
            </a:extLst>
          </p:cNvPr>
          <p:cNvSpPr/>
          <p:nvPr/>
        </p:nvSpPr>
        <p:spPr>
          <a:xfrm>
            <a:off x="590550" y="1493091"/>
            <a:ext cx="5067300" cy="467328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rgbClr val="002060">
                <a:alpha val="97000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D15AE16-0F1D-FA4B-ABDD-E60F9BEF901E}"/>
              </a:ext>
            </a:extLst>
          </p:cNvPr>
          <p:cNvSpPr txBox="1"/>
          <p:nvPr/>
        </p:nvSpPr>
        <p:spPr>
          <a:xfrm>
            <a:off x="781046" y="1960806"/>
            <a:ext cx="472440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212121"/>
                </a:solidFill>
                <a:latin typeface="Calibri" panose="020F0502020204030204" pitchFamily="34" charset="0"/>
              </a:rPr>
              <a:t>P</a:t>
            </a:r>
            <a:r>
              <a:rPr lang="fr-FR" sz="3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roblématiques de vie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Parcours de soins complexes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212121"/>
                </a:solidFill>
                <a:latin typeface="Calibri" panose="020F0502020204030204" pitchFamily="34" charset="0"/>
              </a:rPr>
              <a:t>Identifier un besoin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Contact direct </a:t>
            </a:r>
          </a:p>
          <a:p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8B7E42A-DF8F-5B41-BF27-461A9BDC9AA6}"/>
              </a:ext>
            </a:extLst>
          </p:cNvPr>
          <p:cNvSpPr txBox="1"/>
          <p:nvPr/>
        </p:nvSpPr>
        <p:spPr>
          <a:xfrm>
            <a:off x="6819900" y="1747522"/>
            <a:ext cx="45339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Améliorer la sécurité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212121"/>
                </a:solidFill>
                <a:latin typeface="Calibri" panose="020F0502020204030204" pitchFamily="34" charset="0"/>
              </a:rPr>
              <a:t>U</a:t>
            </a:r>
            <a:r>
              <a:rPr lang="fr-FR" sz="3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niformiser les soins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212121"/>
                </a:solidFill>
                <a:latin typeface="Calibri" panose="020F0502020204030204" pitchFamily="34" charset="0"/>
              </a:rPr>
              <a:t>Meilleure </a:t>
            </a:r>
            <a:r>
              <a:rPr lang="fr-FR" sz="3600" b="0" i="0" dirty="0">
                <a:effectLst/>
                <a:latin typeface="Calibri" panose="020F0502020204030204" pitchFamily="34" charset="0"/>
              </a:rPr>
              <a:t>approche</a:t>
            </a:r>
            <a:r>
              <a:rPr lang="fr-FR" sz="3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3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de la prise en charge globale</a:t>
            </a:r>
            <a:endParaRPr lang="fr-FR" sz="3600" dirty="0"/>
          </a:p>
          <a:p>
            <a:endParaRPr lang="fr-FR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71145B-6D9C-B040-AB64-41F3717CD39B}"/>
              </a:ext>
            </a:extLst>
          </p:cNvPr>
          <p:cNvSpPr txBox="1"/>
          <p:nvPr/>
        </p:nvSpPr>
        <p:spPr>
          <a:xfrm>
            <a:off x="6689272" y="65751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u="sng" dirty="0">
                <a:latin typeface="+mj-lt"/>
              </a:rPr>
              <a:t>BUTS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43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B792C4DB-0BF3-4481-8B1D-2746F0FA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76" y="1287293"/>
            <a:ext cx="11215760" cy="5396151"/>
          </a:xfrm>
          <a:prstGeom prst="roundRect">
            <a:avLst>
              <a:gd name="adj" fmla="val 3981"/>
            </a:avLst>
          </a:prstGeom>
          <a:solidFill>
            <a:srgbClr val="00B0F0">
              <a:alpha val="8000"/>
            </a:srgbClr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Tx/>
              <a:buChar char="-"/>
              <a:defRPr/>
            </a:pPr>
            <a:r>
              <a:rPr lang="fr-FR" altLang="fr-FR" sz="2600" dirty="0"/>
              <a:t>Création de </a:t>
            </a:r>
            <a:r>
              <a:rPr lang="fr-FR" altLang="fr-FR" sz="2600" b="1" dirty="0"/>
              <a:t>livret de formation soignants et parents (</a:t>
            </a:r>
            <a:r>
              <a:rPr lang="fr-FR" altLang="fr-FR" sz="2600" dirty="0"/>
              <a:t>Formalisation et uniformisation des pratiques)</a:t>
            </a:r>
            <a:r>
              <a:rPr lang="fr-FR" altLang="fr-FR" sz="2600" b="1" dirty="0"/>
              <a:t>,</a:t>
            </a:r>
          </a:p>
          <a:p>
            <a:pPr eaLnBrk="1" hangingPunct="1">
              <a:spcBef>
                <a:spcPts val="0"/>
              </a:spcBef>
              <a:defRPr/>
            </a:pPr>
            <a:endParaRPr lang="fr-FR" altLang="fr-FR" sz="2600" b="1" dirty="0"/>
          </a:p>
          <a:p>
            <a:pPr marL="457200" indent="-457200" eaLnBrk="1" hangingPunct="1">
              <a:spcBef>
                <a:spcPts val="0"/>
              </a:spcBef>
              <a:buFontTx/>
              <a:buChar char="-"/>
              <a:defRPr/>
            </a:pPr>
            <a:r>
              <a:rPr lang="fr-FR" altLang="fr-FR" sz="2600" dirty="0"/>
              <a:t>Création de </a:t>
            </a:r>
            <a:r>
              <a:rPr lang="fr-FR" altLang="fr-FR" sz="2600" b="1" dirty="0"/>
              <a:t>vidéo pédagogiques (</a:t>
            </a:r>
            <a:r>
              <a:rPr lang="fr-FR" altLang="fr-FR" sz="2600" dirty="0"/>
              <a:t>généralités sur la trachéotomie chez l’enfant, les soins, les complications) </a:t>
            </a:r>
            <a:r>
              <a:rPr lang="fr-FR" altLang="fr-FR" sz="2600" b="1" dirty="0"/>
              <a:t>Accessibles gratuitement par QR CODES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  <a:defRPr/>
            </a:pPr>
            <a:endParaRPr lang="fr-FR" altLang="fr-FR" sz="2600" b="1" dirty="0"/>
          </a:p>
          <a:p>
            <a:pPr marL="457200" indent="-457200" eaLnBrk="1" hangingPunct="1">
              <a:spcBef>
                <a:spcPts val="0"/>
              </a:spcBef>
              <a:buFontTx/>
              <a:buChar char="-"/>
              <a:defRPr/>
            </a:pPr>
            <a:r>
              <a:rPr lang="fr-FR" altLang="fr-FR" sz="2600" dirty="0"/>
              <a:t>Obtention de la </a:t>
            </a:r>
            <a:r>
              <a:rPr lang="fr-FR" altLang="fr-FR" sz="2600" b="1" dirty="0"/>
              <a:t>bourse de la fondation Bordeaux Université</a:t>
            </a:r>
            <a:r>
              <a:rPr lang="fr-FR" altLang="fr-FR" sz="2600" dirty="0"/>
              <a:t>, 2020-2021 (achat de 2 mannequins trachéotomisés basse fidélité).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fr-FR" altLang="fr-FR" sz="2600" dirty="0"/>
              <a:t>  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  <a:defRPr/>
            </a:pPr>
            <a:r>
              <a:rPr lang="fr-FR" altLang="fr-FR" sz="2600" b="1" dirty="0"/>
              <a:t>Création</a:t>
            </a:r>
            <a:r>
              <a:rPr lang="fr-FR" altLang="fr-FR" sz="2600" dirty="0"/>
              <a:t> et mise en place de la formation, </a:t>
            </a:r>
            <a:r>
              <a:rPr lang="fr-FR" altLang="fr-FR" sz="2600" b="1" dirty="0"/>
              <a:t>2022, </a:t>
            </a:r>
          </a:p>
          <a:p>
            <a:pPr eaLnBrk="1" hangingPunct="1">
              <a:spcBef>
                <a:spcPts val="0"/>
              </a:spcBef>
              <a:defRPr/>
            </a:pPr>
            <a:endParaRPr lang="fr-FR" altLang="fr-FR" sz="2600" b="1" dirty="0"/>
          </a:p>
          <a:p>
            <a:pPr marL="457200" indent="-457200" eaLnBrk="1" hangingPunct="1">
              <a:spcBef>
                <a:spcPts val="0"/>
              </a:spcBef>
              <a:buFontTx/>
              <a:buChar char="-"/>
              <a:defRPr/>
            </a:pPr>
            <a:r>
              <a:rPr lang="fr-FR" altLang="fr-FR" sz="2600" b="1" dirty="0"/>
              <a:t>Validation de la formation </a:t>
            </a:r>
            <a:r>
              <a:rPr lang="fr-FR" altLang="fr-FR" sz="2600" dirty="0"/>
              <a:t>(thèse Marie Bonnin, en cours) </a:t>
            </a:r>
            <a:r>
              <a:rPr lang="fr-FR" altLang="fr-FR" sz="2600" b="1" dirty="0"/>
              <a:t>2024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11181582-D00C-4D71-BE66-6D6BB735EBDA}"/>
              </a:ext>
            </a:extLst>
          </p:cNvPr>
          <p:cNvSpPr/>
          <p:nvPr/>
        </p:nvSpPr>
        <p:spPr>
          <a:xfrm rot="3927853">
            <a:off x="-1186738" y="-1158870"/>
            <a:ext cx="3370507" cy="31029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9E56D-1FA4-43A6-A095-98A584C937C1}"/>
              </a:ext>
            </a:extLst>
          </p:cNvPr>
          <p:cNvSpPr/>
          <p:nvPr/>
        </p:nvSpPr>
        <p:spPr>
          <a:xfrm>
            <a:off x="1197743" y="174556"/>
            <a:ext cx="10173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u="sng" dirty="0"/>
              <a:t>LES ETAPES DE LA CREATION </a:t>
            </a:r>
            <a:r>
              <a:rPr lang="fr-FR" sz="4400" dirty="0"/>
              <a:t>: 2017</a:t>
            </a:r>
            <a:r>
              <a:rPr lang="fr-FR" sz="4400" dirty="0">
                <a:sym typeface="Wingdings" panose="05000000000000000000" pitchFamily="2" charset="2"/>
              </a:rPr>
              <a:t> 2022</a:t>
            </a:r>
            <a:r>
              <a:rPr lang="fr-FR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9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CCF33D43-58EE-8B43-ABB9-61008094863D}"/>
              </a:ext>
            </a:extLst>
          </p:cNvPr>
          <p:cNvSpPr/>
          <p:nvPr/>
        </p:nvSpPr>
        <p:spPr>
          <a:xfrm rot="3927853">
            <a:off x="-1186738" y="-1158870"/>
            <a:ext cx="3370507" cy="31029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4049525-E340-8C41-80E1-6C26D6B22A4C}"/>
              </a:ext>
            </a:extLst>
          </p:cNvPr>
          <p:cNvSpPr txBox="1">
            <a:spLocks/>
          </p:cNvSpPr>
          <p:nvPr/>
        </p:nvSpPr>
        <p:spPr>
          <a:xfrm>
            <a:off x="1335505" y="0"/>
            <a:ext cx="10515600" cy="896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u="sng"/>
              <a:t>CONTEXTE</a:t>
            </a:r>
            <a:endParaRPr lang="fr-FR" u="sng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C432F1D-FCAE-C841-BB63-CB3B6CF9E170}"/>
              </a:ext>
            </a:extLst>
          </p:cNvPr>
          <p:cNvSpPr txBox="1">
            <a:spLocks/>
          </p:cNvSpPr>
          <p:nvPr/>
        </p:nvSpPr>
        <p:spPr>
          <a:xfrm>
            <a:off x="457506" y="1446820"/>
            <a:ext cx="5341087" cy="52768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centres seulement </a:t>
            </a:r>
          </a:p>
          <a:p>
            <a:r>
              <a:rPr lang="fr-FR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Pas de formation spécifique standardisée reconnue</a:t>
            </a:r>
          </a:p>
          <a:p>
            <a:r>
              <a:rPr lang="fr-FR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Aspiration endotrachéale</a:t>
            </a:r>
          </a:p>
          <a:p>
            <a:r>
              <a:rPr lang="fr-FR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Constat de manque de sécurité des soignants et de l’entourage </a:t>
            </a:r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59CD04-0EF7-A340-AA54-5320A6820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634" y="1214517"/>
            <a:ext cx="6651366" cy="42928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E498F0B-0C90-4337-87B8-FEEF74EFE4BB}"/>
              </a:ext>
            </a:extLst>
          </p:cNvPr>
          <p:cNvSpPr txBox="1"/>
          <p:nvPr/>
        </p:nvSpPr>
        <p:spPr>
          <a:xfrm>
            <a:off x="9164548" y="195209"/>
            <a:ext cx="327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Il y a aussi Langon nous sommes 4 HAD </a:t>
            </a:r>
            <a:r>
              <a:rPr lang="fr-FR" dirty="0" err="1">
                <a:solidFill>
                  <a:srgbClr val="FF0000"/>
                </a:solidFill>
              </a:rPr>
              <a:t>ped</a:t>
            </a:r>
            <a:r>
              <a:rPr lang="fr-FR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687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CCF33D43-58EE-8B43-ABB9-61008094863D}"/>
              </a:ext>
            </a:extLst>
          </p:cNvPr>
          <p:cNvSpPr/>
          <p:nvPr/>
        </p:nvSpPr>
        <p:spPr>
          <a:xfrm rot="3927853">
            <a:off x="-1186738" y="-1158870"/>
            <a:ext cx="3370507" cy="31029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5C5FFB7-CC80-A945-AA96-71E98309D1F7}"/>
              </a:ext>
            </a:extLst>
          </p:cNvPr>
          <p:cNvSpPr txBox="1">
            <a:spLocks/>
          </p:cNvSpPr>
          <p:nvPr/>
        </p:nvSpPr>
        <p:spPr>
          <a:xfrm>
            <a:off x="838200" y="76201"/>
            <a:ext cx="10515600" cy="933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u="sng"/>
              <a:t>CONTEXTE</a:t>
            </a:r>
            <a:endParaRPr lang="fr-FR" u="sng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7AE7CC4-3098-7041-A304-BBFF201CD869}"/>
              </a:ext>
            </a:extLst>
          </p:cNvPr>
          <p:cNvSpPr txBox="1">
            <a:spLocks/>
          </p:cNvSpPr>
          <p:nvPr/>
        </p:nvSpPr>
        <p:spPr>
          <a:xfrm>
            <a:off x="620629" y="1154029"/>
            <a:ext cx="11849100" cy="5905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Trachéotomie chez l’enfant  : rare mais non exceptionnelle </a:t>
            </a:r>
            <a:r>
              <a:rPr lang="fr-FR" sz="3200" dirty="0">
                <a:latin typeface="Calibri" panose="020F0502020204030204" pitchFamily="34" charset="0"/>
              </a:rPr>
              <a:t>(n= 5/an). </a:t>
            </a:r>
          </a:p>
          <a:p>
            <a:pPr>
              <a:spcAft>
                <a:spcPts val="2400"/>
              </a:spcAf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Prise en charge = challenge « médico-socio-familial-éducatif et organisationnel ». </a:t>
            </a:r>
          </a:p>
          <a:p>
            <a:pPr>
              <a:spcAft>
                <a:spcPts val="2400"/>
              </a:spcAf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Nécessite soins quotidiens , spécifiques </a:t>
            </a:r>
            <a:endParaRPr lang="fr-FR" sz="4400" dirty="0"/>
          </a:p>
          <a:p>
            <a:pPr>
              <a:spcAft>
                <a:spcPts val="2400"/>
              </a:spcAf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Gérer situations d’urgence. </a:t>
            </a:r>
          </a:p>
          <a:p>
            <a:pPr>
              <a:spcAft>
                <a:spcPts val="2400"/>
              </a:spcAft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</a:rPr>
              <a:t>Parfois ventilation discontinue et autres soins techniques (gastrostomie, mise en place d’orthèse, médicaments…)</a:t>
            </a:r>
          </a:p>
        </p:txBody>
      </p:sp>
    </p:spTree>
    <p:extLst>
      <p:ext uri="{BB962C8B-B14F-4D97-AF65-F5344CB8AC3E}">
        <p14:creationId xmlns:p14="http://schemas.microsoft.com/office/powerpoint/2010/main" val="346761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CCF33D43-58EE-8B43-ABB9-61008094863D}"/>
              </a:ext>
            </a:extLst>
          </p:cNvPr>
          <p:cNvSpPr/>
          <p:nvPr/>
        </p:nvSpPr>
        <p:spPr>
          <a:xfrm rot="3927853">
            <a:off x="-1186738" y="-1158870"/>
            <a:ext cx="3370507" cy="31029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B89E0FC0-6308-0D44-8384-C9C7D6EDA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64514"/>
              </p:ext>
            </p:extLst>
          </p:nvPr>
        </p:nvGraphicFramePr>
        <p:xfrm>
          <a:off x="498515" y="52072"/>
          <a:ext cx="10972800" cy="63500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2547540681"/>
                    </a:ext>
                  </a:extLst>
                </a:gridCol>
              </a:tblGrid>
              <a:tr h="4157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CONTENU DE LA 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690279"/>
                  </a:ext>
                </a:extLst>
              </a:tr>
              <a:tr h="748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Connaissances sur la trachéotomie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99355"/>
                  </a:ext>
                </a:extLst>
              </a:tr>
              <a:tr h="748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Gestion quotidienne d’un enfant trachéotomisé (0 à 12-13 ans)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78421"/>
                  </a:ext>
                </a:extLst>
              </a:tr>
              <a:tr h="748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Soins de canules quotidiens et aspiration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141355"/>
                  </a:ext>
                </a:extLst>
              </a:tr>
              <a:tr h="748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Changement canule programmé et inopiné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948095"/>
                  </a:ext>
                </a:extLst>
              </a:tr>
              <a:tr h="748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Gestion du respirateur + matériel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424766"/>
                  </a:ext>
                </a:extLst>
              </a:tr>
              <a:tr h="748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Reconnaissance et prise en charge de l’urgence et alerte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034371"/>
                  </a:ext>
                </a:extLst>
              </a:tr>
              <a:tr h="748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Prise en charge multidisciplinaire globale de l'enfant trachéotomisé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0498"/>
                  </a:ext>
                </a:extLst>
              </a:tr>
              <a:tr h="654560">
                <a:tc>
                  <a:txBody>
                    <a:bodyPr/>
                    <a:lstStyle/>
                    <a:p>
                      <a:r>
                        <a:rPr lang="fr-FR" sz="2400" dirty="0"/>
                        <a:t>Perspectives et projet de vie (domicile en HAD, SSR pédiatrique, scolarité, AESH…)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43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9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CCF33D43-58EE-8B43-ABB9-61008094863D}"/>
              </a:ext>
            </a:extLst>
          </p:cNvPr>
          <p:cNvSpPr/>
          <p:nvPr/>
        </p:nvSpPr>
        <p:spPr>
          <a:xfrm rot="3927853">
            <a:off x="-1186738" y="-1158870"/>
            <a:ext cx="3370507" cy="31029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A0FA648-10E9-FF4B-AD2C-1F089FEEDF9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u="sng"/>
              <a:t>ORGANISATION</a:t>
            </a:r>
            <a:endParaRPr lang="fr-FR" u="sng" dirty="0"/>
          </a:p>
        </p:txBody>
      </p:sp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EC15C919-0D55-4D6F-1813-541096E97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164062"/>
              </p:ext>
            </p:extLst>
          </p:nvPr>
        </p:nvGraphicFramePr>
        <p:xfrm>
          <a:off x="-1079744" y="946485"/>
          <a:ext cx="10729981" cy="577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635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CCF33D43-58EE-8B43-ABB9-61008094863D}"/>
              </a:ext>
            </a:extLst>
          </p:cNvPr>
          <p:cNvSpPr/>
          <p:nvPr/>
        </p:nvSpPr>
        <p:spPr>
          <a:xfrm rot="3927853">
            <a:off x="-1186738" y="-1158870"/>
            <a:ext cx="3370507" cy="31029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6D57C74-5EF5-414D-8F17-648A5D16757C}"/>
              </a:ext>
            </a:extLst>
          </p:cNvPr>
          <p:cNvSpPr txBox="1">
            <a:spLocks/>
          </p:cNvSpPr>
          <p:nvPr/>
        </p:nvSpPr>
        <p:spPr>
          <a:xfrm>
            <a:off x="1028700" y="231775"/>
            <a:ext cx="10515600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u="sng"/>
              <a:t>TECHNIQUES PEDAGOGIQUES</a:t>
            </a:r>
            <a:endParaRPr lang="fr-FR" u="sng" dirty="0"/>
          </a:p>
        </p:txBody>
      </p:sp>
      <p:graphicFrame>
        <p:nvGraphicFramePr>
          <p:cNvPr id="8" name="Espace réservé du contenu 2">
            <a:extLst>
              <a:ext uri="{FF2B5EF4-FFF2-40B4-BE49-F238E27FC236}">
                <a16:creationId xmlns:a16="http://schemas.microsoft.com/office/drawing/2014/main" id="{0942BD98-3453-6F36-F7CB-EB9BE24C9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905947"/>
              </p:ext>
            </p:extLst>
          </p:nvPr>
        </p:nvGraphicFramePr>
        <p:xfrm>
          <a:off x="215565" y="1129092"/>
          <a:ext cx="7236995" cy="523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95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7CD790-1A10-4D3C-B514-EFD126C4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09" y="0"/>
            <a:ext cx="5534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39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12559</TotalTime>
  <Words>609</Words>
  <Application>Microsoft Office PowerPoint</Application>
  <PresentationFormat>Grand écran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ＭＳ Ｐゴシック</vt:lpstr>
      <vt:lpstr>American Typewriter</vt:lpstr>
      <vt:lpstr>Arial</vt:lpstr>
      <vt:lpstr>Calibri</vt:lpstr>
      <vt:lpstr>Calibri Light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Sagardoy</dc:creator>
  <cp:lastModifiedBy>Astrid Botte</cp:lastModifiedBy>
  <cp:revision>24</cp:revision>
  <dcterms:created xsi:type="dcterms:W3CDTF">2022-11-06T18:13:30Z</dcterms:created>
  <dcterms:modified xsi:type="dcterms:W3CDTF">2023-06-15T15:22:00Z</dcterms:modified>
</cp:coreProperties>
</file>