
<file path=[Content_Types].xml><?xml version="1.0" encoding="utf-8"?>
<Types xmlns="http://schemas.openxmlformats.org/package/2006/content-types">
  <Default Extension="9429C320" ContentType="image/pn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  <p:sldId id="263" r:id="rId8"/>
    <p:sldId id="264" r:id="rId9"/>
    <p:sldId id="262" r:id="rId10"/>
    <p:sldId id="265" r:id="rId11"/>
    <p:sldId id="270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4234CB9-351F-47F5-A724-EDCC1D35C9E1}" type="doc">
      <dgm:prSet loTypeId="urn:microsoft.com/office/officeart/2005/8/layout/radial3" loCatId="cycle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77FD24A1-32AC-48DC-8897-5259FD98CD88}">
      <dgm:prSet phldrT="[Texte]" custT="1"/>
      <dgm:spPr/>
      <dgm:t>
        <a:bodyPr/>
        <a:lstStyle/>
        <a:p>
          <a:r>
            <a:rPr lang="fr-FR" sz="2400" dirty="0"/>
            <a:t>Une approche pluridisciplinaire </a:t>
          </a:r>
        </a:p>
      </dgm:t>
    </dgm:pt>
    <dgm:pt modelId="{FF79542E-514E-46D2-AB32-22BE24629F58}" type="parTrans" cxnId="{D170B9C0-148B-4CAA-A5F4-0C12C251BE96}">
      <dgm:prSet/>
      <dgm:spPr/>
      <dgm:t>
        <a:bodyPr/>
        <a:lstStyle/>
        <a:p>
          <a:endParaRPr lang="fr-FR" sz="1800"/>
        </a:p>
      </dgm:t>
    </dgm:pt>
    <dgm:pt modelId="{D0BA2FA8-31E0-47CC-9114-409B358C8D57}" type="sibTrans" cxnId="{D170B9C0-148B-4CAA-A5F4-0C12C251BE96}">
      <dgm:prSet/>
      <dgm:spPr/>
      <dgm:t>
        <a:bodyPr/>
        <a:lstStyle/>
        <a:p>
          <a:endParaRPr lang="fr-FR" sz="1800"/>
        </a:p>
      </dgm:t>
    </dgm:pt>
    <dgm:pt modelId="{D0915146-150C-4362-9C6D-81F99E261F79}">
      <dgm:prSet phldrT="[Texte]" custT="1"/>
      <dgm:spPr/>
      <dgm:t>
        <a:bodyPr/>
        <a:lstStyle/>
        <a:p>
          <a:r>
            <a:rPr lang="fr-FR" sz="1600" b="1" dirty="0"/>
            <a:t>Médicale</a:t>
          </a:r>
        </a:p>
      </dgm:t>
    </dgm:pt>
    <dgm:pt modelId="{182A4A46-53D7-4FCA-8FE2-9623931645C6}" type="parTrans" cxnId="{12829127-4CF7-4E6C-B8B1-D09F630D61C0}">
      <dgm:prSet/>
      <dgm:spPr/>
      <dgm:t>
        <a:bodyPr/>
        <a:lstStyle/>
        <a:p>
          <a:endParaRPr lang="fr-FR" sz="1800"/>
        </a:p>
      </dgm:t>
    </dgm:pt>
    <dgm:pt modelId="{01833BBA-12E9-4014-974B-1336FF1DB7BB}" type="sibTrans" cxnId="{12829127-4CF7-4E6C-B8B1-D09F630D61C0}">
      <dgm:prSet/>
      <dgm:spPr/>
      <dgm:t>
        <a:bodyPr/>
        <a:lstStyle/>
        <a:p>
          <a:endParaRPr lang="fr-FR" sz="1800"/>
        </a:p>
      </dgm:t>
    </dgm:pt>
    <dgm:pt modelId="{31D11176-F7D3-45AD-BCC1-86DFF6247C80}">
      <dgm:prSet phldrT="[Texte]" custT="1"/>
      <dgm:spPr/>
      <dgm:t>
        <a:bodyPr/>
        <a:lstStyle/>
        <a:p>
          <a:r>
            <a:rPr lang="fr-FR" sz="1600" b="1" dirty="0"/>
            <a:t>Psychologue</a:t>
          </a:r>
        </a:p>
      </dgm:t>
    </dgm:pt>
    <dgm:pt modelId="{7B4AD65E-0F34-4215-B213-87BEAA549D79}" type="parTrans" cxnId="{3FF1971B-BC41-45BE-B622-0A7381B2B59A}">
      <dgm:prSet/>
      <dgm:spPr/>
      <dgm:t>
        <a:bodyPr/>
        <a:lstStyle/>
        <a:p>
          <a:endParaRPr lang="fr-FR" sz="1800"/>
        </a:p>
      </dgm:t>
    </dgm:pt>
    <dgm:pt modelId="{D7EB423E-60BE-46C1-8822-F267C0C7980E}" type="sibTrans" cxnId="{3FF1971B-BC41-45BE-B622-0A7381B2B59A}">
      <dgm:prSet/>
      <dgm:spPr/>
      <dgm:t>
        <a:bodyPr/>
        <a:lstStyle/>
        <a:p>
          <a:endParaRPr lang="fr-FR" sz="1800"/>
        </a:p>
      </dgm:t>
    </dgm:pt>
    <dgm:pt modelId="{C331A388-4A2C-44D2-AFF1-AF521D059FF9}">
      <dgm:prSet phldrT="[Texte]" custT="1"/>
      <dgm:spPr/>
      <dgm:t>
        <a:bodyPr/>
        <a:lstStyle/>
        <a:p>
          <a:r>
            <a:rPr lang="fr-FR" sz="1600" b="1" dirty="0"/>
            <a:t>Educatif</a:t>
          </a:r>
        </a:p>
      </dgm:t>
    </dgm:pt>
    <dgm:pt modelId="{29AA0274-3102-4646-9FBC-747C0455FC87}" type="parTrans" cxnId="{47E6F6A0-3D6B-4EF7-88E0-A19EC70A4253}">
      <dgm:prSet/>
      <dgm:spPr/>
      <dgm:t>
        <a:bodyPr/>
        <a:lstStyle/>
        <a:p>
          <a:endParaRPr lang="fr-FR" sz="1800"/>
        </a:p>
      </dgm:t>
    </dgm:pt>
    <dgm:pt modelId="{9166B3B4-D60D-4EE2-8BE1-CBC831A21AE7}" type="sibTrans" cxnId="{47E6F6A0-3D6B-4EF7-88E0-A19EC70A4253}">
      <dgm:prSet/>
      <dgm:spPr/>
      <dgm:t>
        <a:bodyPr/>
        <a:lstStyle/>
        <a:p>
          <a:endParaRPr lang="fr-FR" sz="1800"/>
        </a:p>
      </dgm:t>
    </dgm:pt>
    <dgm:pt modelId="{4E8730BE-5CA9-4E99-8DB0-FBB8ECE4DB6A}">
      <dgm:prSet phldrT="[Texte]" custT="1"/>
      <dgm:spPr/>
      <dgm:t>
        <a:bodyPr/>
        <a:lstStyle/>
        <a:p>
          <a:r>
            <a:rPr lang="fr-FR" sz="1600" b="1" dirty="0"/>
            <a:t>Psychomotricité</a:t>
          </a:r>
        </a:p>
      </dgm:t>
    </dgm:pt>
    <dgm:pt modelId="{1B19813C-F4D9-4247-B825-CE7B99BEC8C0}" type="parTrans" cxnId="{B18F4762-DB40-401B-8CF0-2B5AA568FFDF}">
      <dgm:prSet/>
      <dgm:spPr/>
      <dgm:t>
        <a:bodyPr/>
        <a:lstStyle/>
        <a:p>
          <a:endParaRPr lang="fr-FR" sz="1800"/>
        </a:p>
      </dgm:t>
    </dgm:pt>
    <dgm:pt modelId="{42BB9C03-C838-496A-9BD5-0AA4F398620C}" type="sibTrans" cxnId="{B18F4762-DB40-401B-8CF0-2B5AA568FFDF}">
      <dgm:prSet/>
      <dgm:spPr/>
      <dgm:t>
        <a:bodyPr/>
        <a:lstStyle/>
        <a:p>
          <a:endParaRPr lang="fr-FR" sz="1800"/>
        </a:p>
      </dgm:t>
    </dgm:pt>
    <dgm:pt modelId="{EE8B9D94-AF33-4AB8-AC63-0D5C75A9D253}">
      <dgm:prSet custT="1"/>
      <dgm:spPr/>
      <dgm:t>
        <a:bodyPr/>
        <a:lstStyle/>
        <a:p>
          <a:r>
            <a:rPr lang="fr-FR" sz="1600" b="1" i="0">
              <a:solidFill>
                <a:schemeClr val="accent4">
                  <a:lumMod val="60000"/>
                  <a:lumOff val="40000"/>
                </a:schemeClr>
              </a:solidFill>
            </a:rPr>
            <a:t>Kinésithérapie</a:t>
          </a:r>
          <a:endParaRPr lang="fr-FR" sz="1600" b="1" i="0" dirty="0">
            <a:solidFill>
              <a:schemeClr val="accent4">
                <a:lumMod val="60000"/>
                <a:lumOff val="40000"/>
              </a:schemeClr>
            </a:solidFill>
          </a:endParaRPr>
        </a:p>
      </dgm:t>
    </dgm:pt>
    <dgm:pt modelId="{4FCDFFED-39E8-4D36-B866-F3FA994FEF29}" type="parTrans" cxnId="{FFAAE4E7-EA90-435A-8143-9AA2D7FB91E6}">
      <dgm:prSet/>
      <dgm:spPr/>
      <dgm:t>
        <a:bodyPr/>
        <a:lstStyle/>
        <a:p>
          <a:endParaRPr lang="fr-FR" sz="1800"/>
        </a:p>
      </dgm:t>
    </dgm:pt>
    <dgm:pt modelId="{45594F9C-CE68-488A-A720-40DA1354CB4C}" type="sibTrans" cxnId="{FFAAE4E7-EA90-435A-8143-9AA2D7FB91E6}">
      <dgm:prSet/>
      <dgm:spPr/>
      <dgm:t>
        <a:bodyPr/>
        <a:lstStyle/>
        <a:p>
          <a:endParaRPr lang="fr-FR" sz="1800"/>
        </a:p>
      </dgm:t>
    </dgm:pt>
    <dgm:pt modelId="{13B0B932-871A-4E49-9A2F-8DB86DB3482E}" type="pres">
      <dgm:prSet presAssocID="{F4234CB9-351F-47F5-A724-EDCC1D35C9E1}" presName="composite" presStyleCnt="0">
        <dgm:presLayoutVars>
          <dgm:chMax val="1"/>
          <dgm:dir/>
          <dgm:resizeHandles val="exact"/>
        </dgm:presLayoutVars>
      </dgm:prSet>
      <dgm:spPr/>
    </dgm:pt>
    <dgm:pt modelId="{8B581D91-F2FB-4187-89AE-280D636FF8E0}" type="pres">
      <dgm:prSet presAssocID="{F4234CB9-351F-47F5-A724-EDCC1D35C9E1}" presName="radial" presStyleCnt="0">
        <dgm:presLayoutVars>
          <dgm:animLvl val="ctr"/>
        </dgm:presLayoutVars>
      </dgm:prSet>
      <dgm:spPr/>
    </dgm:pt>
    <dgm:pt modelId="{A49022C5-EA54-413E-B7E4-081F860F8C01}" type="pres">
      <dgm:prSet presAssocID="{77FD24A1-32AC-48DC-8897-5259FD98CD88}" presName="centerShape" presStyleLbl="vennNode1" presStyleIdx="0" presStyleCnt="6" custScaleX="111226" custScaleY="102677"/>
      <dgm:spPr/>
    </dgm:pt>
    <dgm:pt modelId="{1366C793-A7C3-4EE9-9762-9228711DB856}" type="pres">
      <dgm:prSet presAssocID="{D0915146-150C-4362-9C6D-81F99E261F79}" presName="node" presStyleLbl="vennNode1" presStyleIdx="1" presStyleCnt="6" custScaleX="113577" custScaleY="99789" custRadScaleRad="101819" custRadScaleInc="1162">
        <dgm:presLayoutVars>
          <dgm:bulletEnabled val="1"/>
        </dgm:presLayoutVars>
      </dgm:prSet>
      <dgm:spPr/>
    </dgm:pt>
    <dgm:pt modelId="{57B8A053-DE54-4D3A-8F06-636777EA4CA4}" type="pres">
      <dgm:prSet presAssocID="{31D11176-F7D3-45AD-BCC1-86DFF6247C80}" presName="node" presStyleLbl="vennNode1" presStyleIdx="2" presStyleCnt="6" custScaleX="116068" custScaleY="115480" custRadScaleRad="101981" custRadScaleInc="-984">
        <dgm:presLayoutVars>
          <dgm:bulletEnabled val="1"/>
        </dgm:presLayoutVars>
      </dgm:prSet>
      <dgm:spPr/>
    </dgm:pt>
    <dgm:pt modelId="{0E080E81-1BA9-40F0-841C-1E5F421AF505}" type="pres">
      <dgm:prSet presAssocID="{C331A388-4A2C-44D2-AFF1-AF521D059FF9}" presName="node" presStyleLbl="vennNode1" presStyleIdx="3" presStyleCnt="6" custScaleX="116068" custScaleY="115480">
        <dgm:presLayoutVars>
          <dgm:bulletEnabled val="1"/>
        </dgm:presLayoutVars>
      </dgm:prSet>
      <dgm:spPr/>
    </dgm:pt>
    <dgm:pt modelId="{D9DC0DF3-6980-4ECD-B9E2-B046C94ED057}" type="pres">
      <dgm:prSet presAssocID="{4E8730BE-5CA9-4E99-8DB0-FBB8ECE4DB6A}" presName="node" presStyleLbl="vennNode1" presStyleIdx="4" presStyleCnt="6" custScaleX="134515" custScaleY="115480">
        <dgm:presLayoutVars>
          <dgm:bulletEnabled val="1"/>
        </dgm:presLayoutVars>
      </dgm:prSet>
      <dgm:spPr/>
    </dgm:pt>
    <dgm:pt modelId="{E2711D46-DBEF-40B6-8434-BFDBCA02201D}" type="pres">
      <dgm:prSet presAssocID="{EE8B9D94-AF33-4AB8-AC63-0D5C75A9D253}" presName="node" presStyleLbl="vennNode1" presStyleIdx="5" presStyleCnt="6" custScaleX="122516" custScaleY="114082" custRadScaleRad="103562" custRadScaleInc="2171">
        <dgm:presLayoutVars>
          <dgm:bulletEnabled val="1"/>
        </dgm:presLayoutVars>
      </dgm:prSet>
      <dgm:spPr/>
    </dgm:pt>
  </dgm:ptLst>
  <dgm:cxnLst>
    <dgm:cxn modelId="{B7D0850F-E0F6-4FC8-A38E-A814A28FEFED}" type="presOf" srcId="{EE8B9D94-AF33-4AB8-AC63-0D5C75A9D253}" destId="{E2711D46-DBEF-40B6-8434-BFDBCA02201D}" srcOrd="0" destOrd="0" presId="urn:microsoft.com/office/officeart/2005/8/layout/radial3"/>
    <dgm:cxn modelId="{BB54C510-2DC3-4BC0-9F1C-39B1CF923E9D}" type="presOf" srcId="{F4234CB9-351F-47F5-A724-EDCC1D35C9E1}" destId="{13B0B932-871A-4E49-9A2F-8DB86DB3482E}" srcOrd="0" destOrd="0" presId="urn:microsoft.com/office/officeart/2005/8/layout/radial3"/>
    <dgm:cxn modelId="{3FF1971B-BC41-45BE-B622-0A7381B2B59A}" srcId="{77FD24A1-32AC-48DC-8897-5259FD98CD88}" destId="{31D11176-F7D3-45AD-BCC1-86DFF6247C80}" srcOrd="1" destOrd="0" parTransId="{7B4AD65E-0F34-4215-B213-87BEAA549D79}" sibTransId="{D7EB423E-60BE-46C1-8822-F267C0C7980E}"/>
    <dgm:cxn modelId="{12829127-4CF7-4E6C-B8B1-D09F630D61C0}" srcId="{77FD24A1-32AC-48DC-8897-5259FD98CD88}" destId="{D0915146-150C-4362-9C6D-81F99E261F79}" srcOrd="0" destOrd="0" parTransId="{182A4A46-53D7-4FCA-8FE2-9623931645C6}" sibTransId="{01833BBA-12E9-4014-974B-1336FF1DB7BB}"/>
    <dgm:cxn modelId="{B18F4762-DB40-401B-8CF0-2B5AA568FFDF}" srcId="{77FD24A1-32AC-48DC-8897-5259FD98CD88}" destId="{4E8730BE-5CA9-4E99-8DB0-FBB8ECE4DB6A}" srcOrd="3" destOrd="0" parTransId="{1B19813C-F4D9-4247-B825-CE7B99BEC8C0}" sibTransId="{42BB9C03-C838-496A-9BD5-0AA4F398620C}"/>
    <dgm:cxn modelId="{2DDE9C7F-E7B3-413F-A65D-DE6FD147262C}" type="presOf" srcId="{D0915146-150C-4362-9C6D-81F99E261F79}" destId="{1366C793-A7C3-4EE9-9762-9228711DB856}" srcOrd="0" destOrd="0" presId="urn:microsoft.com/office/officeart/2005/8/layout/radial3"/>
    <dgm:cxn modelId="{EBB01197-1B3D-4D9D-9EE4-CB13B820D2C0}" type="presOf" srcId="{C331A388-4A2C-44D2-AFF1-AF521D059FF9}" destId="{0E080E81-1BA9-40F0-841C-1E5F421AF505}" srcOrd="0" destOrd="0" presId="urn:microsoft.com/office/officeart/2005/8/layout/radial3"/>
    <dgm:cxn modelId="{47E6F6A0-3D6B-4EF7-88E0-A19EC70A4253}" srcId="{77FD24A1-32AC-48DC-8897-5259FD98CD88}" destId="{C331A388-4A2C-44D2-AFF1-AF521D059FF9}" srcOrd="2" destOrd="0" parTransId="{29AA0274-3102-4646-9FBC-747C0455FC87}" sibTransId="{9166B3B4-D60D-4EE2-8BE1-CBC831A21AE7}"/>
    <dgm:cxn modelId="{CF5D07B9-6F9E-4079-999E-6511BF75DD34}" type="presOf" srcId="{31D11176-F7D3-45AD-BCC1-86DFF6247C80}" destId="{57B8A053-DE54-4D3A-8F06-636777EA4CA4}" srcOrd="0" destOrd="0" presId="urn:microsoft.com/office/officeart/2005/8/layout/radial3"/>
    <dgm:cxn modelId="{D170B9C0-148B-4CAA-A5F4-0C12C251BE96}" srcId="{F4234CB9-351F-47F5-A724-EDCC1D35C9E1}" destId="{77FD24A1-32AC-48DC-8897-5259FD98CD88}" srcOrd="0" destOrd="0" parTransId="{FF79542E-514E-46D2-AB32-22BE24629F58}" sibTransId="{D0BA2FA8-31E0-47CC-9114-409B358C8D57}"/>
    <dgm:cxn modelId="{8990B1C8-01B1-47AC-B8F6-8D5FBE2D20AE}" type="presOf" srcId="{4E8730BE-5CA9-4E99-8DB0-FBB8ECE4DB6A}" destId="{D9DC0DF3-6980-4ECD-B9E2-B046C94ED057}" srcOrd="0" destOrd="0" presId="urn:microsoft.com/office/officeart/2005/8/layout/radial3"/>
    <dgm:cxn modelId="{FFAAE4E7-EA90-435A-8143-9AA2D7FB91E6}" srcId="{77FD24A1-32AC-48DC-8897-5259FD98CD88}" destId="{EE8B9D94-AF33-4AB8-AC63-0D5C75A9D253}" srcOrd="4" destOrd="0" parTransId="{4FCDFFED-39E8-4D36-B866-F3FA994FEF29}" sibTransId="{45594F9C-CE68-488A-A720-40DA1354CB4C}"/>
    <dgm:cxn modelId="{97CC99ED-3916-4811-861B-D78E7ABBA563}" type="presOf" srcId="{77FD24A1-32AC-48DC-8897-5259FD98CD88}" destId="{A49022C5-EA54-413E-B7E4-081F860F8C01}" srcOrd="0" destOrd="0" presId="urn:microsoft.com/office/officeart/2005/8/layout/radial3"/>
    <dgm:cxn modelId="{6CE4872B-BE25-4B9C-B00C-C83E14A4BA29}" type="presParOf" srcId="{13B0B932-871A-4E49-9A2F-8DB86DB3482E}" destId="{8B581D91-F2FB-4187-89AE-280D636FF8E0}" srcOrd="0" destOrd="0" presId="urn:microsoft.com/office/officeart/2005/8/layout/radial3"/>
    <dgm:cxn modelId="{E423E07C-3A3B-4F4F-B4D0-E2C89D1FBFEA}" type="presParOf" srcId="{8B581D91-F2FB-4187-89AE-280D636FF8E0}" destId="{A49022C5-EA54-413E-B7E4-081F860F8C01}" srcOrd="0" destOrd="0" presId="urn:microsoft.com/office/officeart/2005/8/layout/radial3"/>
    <dgm:cxn modelId="{539B4968-AFC6-4C87-B7E2-0543720531D8}" type="presParOf" srcId="{8B581D91-F2FB-4187-89AE-280D636FF8E0}" destId="{1366C793-A7C3-4EE9-9762-9228711DB856}" srcOrd="1" destOrd="0" presId="urn:microsoft.com/office/officeart/2005/8/layout/radial3"/>
    <dgm:cxn modelId="{D4949AFD-E717-4738-A845-24E43A3F0F1E}" type="presParOf" srcId="{8B581D91-F2FB-4187-89AE-280D636FF8E0}" destId="{57B8A053-DE54-4D3A-8F06-636777EA4CA4}" srcOrd="2" destOrd="0" presId="urn:microsoft.com/office/officeart/2005/8/layout/radial3"/>
    <dgm:cxn modelId="{DC8886DE-04F0-47C9-9651-5C4EBCAFFBEB}" type="presParOf" srcId="{8B581D91-F2FB-4187-89AE-280D636FF8E0}" destId="{0E080E81-1BA9-40F0-841C-1E5F421AF505}" srcOrd="3" destOrd="0" presId="urn:microsoft.com/office/officeart/2005/8/layout/radial3"/>
    <dgm:cxn modelId="{C7A3AE5B-AA42-46A2-BF00-0609102995F9}" type="presParOf" srcId="{8B581D91-F2FB-4187-89AE-280D636FF8E0}" destId="{D9DC0DF3-6980-4ECD-B9E2-B046C94ED057}" srcOrd="4" destOrd="0" presId="urn:microsoft.com/office/officeart/2005/8/layout/radial3"/>
    <dgm:cxn modelId="{BD08EBE2-4B93-45C0-88B2-19DF5DCA4FCA}" type="presParOf" srcId="{8B581D91-F2FB-4187-89AE-280D636FF8E0}" destId="{E2711D46-DBEF-40B6-8434-BFDBCA02201D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5523CDD-60A4-45D6-812F-FED50B453684}" type="doc">
      <dgm:prSet loTypeId="urn:microsoft.com/office/officeart/2005/8/layout/funnel1" loCatId="relationship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9FA6129B-9E33-48DE-8AF3-CDB31CE23ECA}">
      <dgm:prSet phldrT="[Texte]"/>
      <dgm:spPr/>
      <dgm:t>
        <a:bodyPr/>
        <a:lstStyle/>
        <a:p>
          <a:r>
            <a:rPr lang="fr-FR" dirty="0"/>
            <a:t>Ecoute</a:t>
          </a:r>
        </a:p>
      </dgm:t>
    </dgm:pt>
    <dgm:pt modelId="{2C27DC89-0AE4-4BB2-8455-53DD01B9B3FB}" type="parTrans" cxnId="{E102BAD9-61E7-4ABD-9F32-7DB1A5B908C6}">
      <dgm:prSet/>
      <dgm:spPr/>
      <dgm:t>
        <a:bodyPr/>
        <a:lstStyle/>
        <a:p>
          <a:endParaRPr lang="fr-FR"/>
        </a:p>
      </dgm:t>
    </dgm:pt>
    <dgm:pt modelId="{ED8A53D6-DD1D-4FCD-B4E9-E4638B7A9E9A}" type="sibTrans" cxnId="{E102BAD9-61E7-4ABD-9F32-7DB1A5B908C6}">
      <dgm:prSet/>
      <dgm:spPr/>
      <dgm:t>
        <a:bodyPr/>
        <a:lstStyle/>
        <a:p>
          <a:endParaRPr lang="fr-FR"/>
        </a:p>
      </dgm:t>
    </dgm:pt>
    <dgm:pt modelId="{8CAAA710-5FED-4E17-8569-3C58CA5248D7}">
      <dgm:prSet phldrT="[Texte]"/>
      <dgm:spPr/>
      <dgm:t>
        <a:bodyPr/>
        <a:lstStyle/>
        <a:p>
          <a:r>
            <a:rPr lang="fr-FR" dirty="0"/>
            <a:t>Humour et auto-dérision</a:t>
          </a:r>
        </a:p>
      </dgm:t>
    </dgm:pt>
    <dgm:pt modelId="{19DEA268-0110-42B1-AC72-338B740AEEE8}" type="parTrans" cxnId="{88760360-015B-48AB-A4E0-FBCA598D9F39}">
      <dgm:prSet/>
      <dgm:spPr/>
      <dgm:t>
        <a:bodyPr/>
        <a:lstStyle/>
        <a:p>
          <a:endParaRPr lang="fr-FR"/>
        </a:p>
      </dgm:t>
    </dgm:pt>
    <dgm:pt modelId="{90881366-A981-4271-8445-03407B6615D9}" type="sibTrans" cxnId="{88760360-015B-48AB-A4E0-FBCA598D9F39}">
      <dgm:prSet/>
      <dgm:spPr/>
      <dgm:t>
        <a:bodyPr/>
        <a:lstStyle/>
        <a:p>
          <a:endParaRPr lang="fr-FR"/>
        </a:p>
      </dgm:t>
    </dgm:pt>
    <dgm:pt modelId="{3CF91A92-3FBA-45AD-BF73-7BED889C0963}">
      <dgm:prSet phldrT="[Texte]"/>
      <dgm:spPr/>
      <dgm:t>
        <a:bodyPr/>
        <a:lstStyle/>
        <a:p>
          <a:r>
            <a:rPr lang="fr-FR" dirty="0"/>
            <a:t>Défis</a:t>
          </a:r>
        </a:p>
      </dgm:t>
    </dgm:pt>
    <dgm:pt modelId="{2A3AC864-0BF2-4001-B695-7E7C793FA048}" type="parTrans" cxnId="{B8F2FFC7-8CA3-4DEE-A668-CA5D7E1C79DE}">
      <dgm:prSet/>
      <dgm:spPr/>
      <dgm:t>
        <a:bodyPr/>
        <a:lstStyle/>
        <a:p>
          <a:endParaRPr lang="fr-FR"/>
        </a:p>
      </dgm:t>
    </dgm:pt>
    <dgm:pt modelId="{A0DB91D7-8A40-46DA-9474-6FD255571B5B}" type="sibTrans" cxnId="{B8F2FFC7-8CA3-4DEE-A668-CA5D7E1C79DE}">
      <dgm:prSet/>
      <dgm:spPr/>
      <dgm:t>
        <a:bodyPr/>
        <a:lstStyle/>
        <a:p>
          <a:endParaRPr lang="fr-FR"/>
        </a:p>
      </dgm:t>
    </dgm:pt>
    <dgm:pt modelId="{8750EB2A-C46A-488B-8488-9BB26E6038A0}">
      <dgm:prSet phldrT="[Texte]"/>
      <dgm:spPr/>
      <dgm:t>
        <a:bodyPr/>
        <a:lstStyle/>
        <a:p>
          <a:r>
            <a:rPr lang="fr-FR" dirty="0"/>
            <a:t>Adhérence à la prise soin</a:t>
          </a:r>
        </a:p>
      </dgm:t>
    </dgm:pt>
    <dgm:pt modelId="{3E366B8B-1DB4-4A87-9C14-83BE4A99B0E3}" type="parTrans" cxnId="{96D02049-F6ED-45DB-80A0-69BD65C97C32}">
      <dgm:prSet/>
      <dgm:spPr/>
      <dgm:t>
        <a:bodyPr/>
        <a:lstStyle/>
        <a:p>
          <a:endParaRPr lang="fr-FR"/>
        </a:p>
      </dgm:t>
    </dgm:pt>
    <dgm:pt modelId="{2A00FF44-FA00-4C73-98BC-579651F76E52}" type="sibTrans" cxnId="{96D02049-F6ED-45DB-80A0-69BD65C97C32}">
      <dgm:prSet/>
      <dgm:spPr/>
      <dgm:t>
        <a:bodyPr/>
        <a:lstStyle/>
        <a:p>
          <a:endParaRPr lang="fr-FR"/>
        </a:p>
      </dgm:t>
    </dgm:pt>
    <dgm:pt modelId="{AB41E95F-118E-4221-AE9E-5B4CE181D5D9}" type="pres">
      <dgm:prSet presAssocID="{85523CDD-60A4-45D6-812F-FED50B453684}" presName="Name0" presStyleCnt="0">
        <dgm:presLayoutVars>
          <dgm:chMax val="4"/>
          <dgm:resizeHandles val="exact"/>
        </dgm:presLayoutVars>
      </dgm:prSet>
      <dgm:spPr/>
    </dgm:pt>
    <dgm:pt modelId="{B692AA5D-C437-4A91-8F20-3828C1F7C86C}" type="pres">
      <dgm:prSet presAssocID="{85523CDD-60A4-45D6-812F-FED50B453684}" presName="ellipse" presStyleLbl="trBgShp" presStyleIdx="0" presStyleCnt="1"/>
      <dgm:spPr/>
    </dgm:pt>
    <dgm:pt modelId="{5CEDC2D9-56CC-4B7B-A7D1-2D7E556B9413}" type="pres">
      <dgm:prSet presAssocID="{85523CDD-60A4-45D6-812F-FED50B453684}" presName="arrow1" presStyleLbl="fgShp" presStyleIdx="0" presStyleCnt="1"/>
      <dgm:spPr/>
    </dgm:pt>
    <dgm:pt modelId="{694734FF-F0A3-47D9-8ADD-787CE3F0DB2B}" type="pres">
      <dgm:prSet presAssocID="{85523CDD-60A4-45D6-812F-FED50B453684}" presName="rectangle" presStyleLbl="revTx" presStyleIdx="0" presStyleCnt="1">
        <dgm:presLayoutVars>
          <dgm:bulletEnabled val="1"/>
        </dgm:presLayoutVars>
      </dgm:prSet>
      <dgm:spPr/>
    </dgm:pt>
    <dgm:pt modelId="{2A77D340-F883-466E-AB1C-9D2AE8EE563E}" type="pres">
      <dgm:prSet presAssocID="{8CAAA710-5FED-4E17-8569-3C58CA5248D7}" presName="item1" presStyleLbl="node1" presStyleIdx="0" presStyleCnt="3">
        <dgm:presLayoutVars>
          <dgm:bulletEnabled val="1"/>
        </dgm:presLayoutVars>
      </dgm:prSet>
      <dgm:spPr/>
    </dgm:pt>
    <dgm:pt modelId="{39778349-C3A8-4917-A5EE-C498043B4D50}" type="pres">
      <dgm:prSet presAssocID="{3CF91A92-3FBA-45AD-BF73-7BED889C0963}" presName="item2" presStyleLbl="node1" presStyleIdx="1" presStyleCnt="3">
        <dgm:presLayoutVars>
          <dgm:bulletEnabled val="1"/>
        </dgm:presLayoutVars>
      </dgm:prSet>
      <dgm:spPr/>
    </dgm:pt>
    <dgm:pt modelId="{6DED7810-5426-44B3-9441-BD7631CB2674}" type="pres">
      <dgm:prSet presAssocID="{8750EB2A-C46A-488B-8488-9BB26E6038A0}" presName="item3" presStyleLbl="node1" presStyleIdx="2" presStyleCnt="3">
        <dgm:presLayoutVars>
          <dgm:bulletEnabled val="1"/>
        </dgm:presLayoutVars>
      </dgm:prSet>
      <dgm:spPr/>
    </dgm:pt>
    <dgm:pt modelId="{1CA69CEA-FD85-44BE-B649-E335B23B5F11}" type="pres">
      <dgm:prSet presAssocID="{85523CDD-60A4-45D6-812F-FED50B453684}" presName="funnel" presStyleLbl="trAlignAcc1" presStyleIdx="0" presStyleCnt="1"/>
      <dgm:spPr/>
    </dgm:pt>
  </dgm:ptLst>
  <dgm:cxnLst>
    <dgm:cxn modelId="{16AC7D1B-811A-4141-B081-E8C567E4FD7C}" type="presOf" srcId="{8750EB2A-C46A-488B-8488-9BB26E6038A0}" destId="{694734FF-F0A3-47D9-8ADD-787CE3F0DB2B}" srcOrd="0" destOrd="0" presId="urn:microsoft.com/office/officeart/2005/8/layout/funnel1"/>
    <dgm:cxn modelId="{C558EB35-BB7F-43F6-9E25-6C0C69DC8C14}" type="presOf" srcId="{8CAAA710-5FED-4E17-8569-3C58CA5248D7}" destId="{39778349-C3A8-4917-A5EE-C498043B4D50}" srcOrd="0" destOrd="0" presId="urn:microsoft.com/office/officeart/2005/8/layout/funnel1"/>
    <dgm:cxn modelId="{88760360-015B-48AB-A4E0-FBCA598D9F39}" srcId="{85523CDD-60A4-45D6-812F-FED50B453684}" destId="{8CAAA710-5FED-4E17-8569-3C58CA5248D7}" srcOrd="1" destOrd="0" parTransId="{19DEA268-0110-42B1-AC72-338B740AEEE8}" sibTransId="{90881366-A981-4271-8445-03407B6615D9}"/>
    <dgm:cxn modelId="{96D02049-F6ED-45DB-80A0-69BD65C97C32}" srcId="{85523CDD-60A4-45D6-812F-FED50B453684}" destId="{8750EB2A-C46A-488B-8488-9BB26E6038A0}" srcOrd="3" destOrd="0" parTransId="{3E366B8B-1DB4-4A87-9C14-83BE4A99B0E3}" sibTransId="{2A00FF44-FA00-4C73-98BC-579651F76E52}"/>
    <dgm:cxn modelId="{C6F4ED52-E6EE-45A6-B2EA-3AB53F857674}" type="presOf" srcId="{85523CDD-60A4-45D6-812F-FED50B453684}" destId="{AB41E95F-118E-4221-AE9E-5B4CE181D5D9}" srcOrd="0" destOrd="0" presId="urn:microsoft.com/office/officeart/2005/8/layout/funnel1"/>
    <dgm:cxn modelId="{9B58CC92-1398-4E4D-B60B-5FEDBD475532}" type="presOf" srcId="{9FA6129B-9E33-48DE-8AF3-CDB31CE23ECA}" destId="{6DED7810-5426-44B3-9441-BD7631CB2674}" srcOrd="0" destOrd="0" presId="urn:microsoft.com/office/officeart/2005/8/layout/funnel1"/>
    <dgm:cxn modelId="{B8F2FFC7-8CA3-4DEE-A668-CA5D7E1C79DE}" srcId="{85523CDD-60A4-45D6-812F-FED50B453684}" destId="{3CF91A92-3FBA-45AD-BF73-7BED889C0963}" srcOrd="2" destOrd="0" parTransId="{2A3AC864-0BF2-4001-B695-7E7C793FA048}" sibTransId="{A0DB91D7-8A40-46DA-9474-6FD255571B5B}"/>
    <dgm:cxn modelId="{E102BAD9-61E7-4ABD-9F32-7DB1A5B908C6}" srcId="{85523CDD-60A4-45D6-812F-FED50B453684}" destId="{9FA6129B-9E33-48DE-8AF3-CDB31CE23ECA}" srcOrd="0" destOrd="0" parTransId="{2C27DC89-0AE4-4BB2-8455-53DD01B9B3FB}" sibTransId="{ED8A53D6-DD1D-4FCD-B4E9-E4638B7A9E9A}"/>
    <dgm:cxn modelId="{D13844F8-A5D6-4805-A1CE-F21B4B0BCA98}" type="presOf" srcId="{3CF91A92-3FBA-45AD-BF73-7BED889C0963}" destId="{2A77D340-F883-466E-AB1C-9D2AE8EE563E}" srcOrd="0" destOrd="0" presId="urn:microsoft.com/office/officeart/2005/8/layout/funnel1"/>
    <dgm:cxn modelId="{9BA61A0C-1519-48B8-A1DB-EEACBD46525E}" type="presParOf" srcId="{AB41E95F-118E-4221-AE9E-5B4CE181D5D9}" destId="{B692AA5D-C437-4A91-8F20-3828C1F7C86C}" srcOrd="0" destOrd="0" presId="urn:microsoft.com/office/officeart/2005/8/layout/funnel1"/>
    <dgm:cxn modelId="{34819172-F4E6-4612-9900-BFA43F0F8DB4}" type="presParOf" srcId="{AB41E95F-118E-4221-AE9E-5B4CE181D5D9}" destId="{5CEDC2D9-56CC-4B7B-A7D1-2D7E556B9413}" srcOrd="1" destOrd="0" presId="urn:microsoft.com/office/officeart/2005/8/layout/funnel1"/>
    <dgm:cxn modelId="{91D407F3-081D-4E28-B63B-5687821FA2FC}" type="presParOf" srcId="{AB41E95F-118E-4221-AE9E-5B4CE181D5D9}" destId="{694734FF-F0A3-47D9-8ADD-787CE3F0DB2B}" srcOrd="2" destOrd="0" presId="urn:microsoft.com/office/officeart/2005/8/layout/funnel1"/>
    <dgm:cxn modelId="{8DA17050-6CD0-4A7E-9F5A-962042AE1223}" type="presParOf" srcId="{AB41E95F-118E-4221-AE9E-5B4CE181D5D9}" destId="{2A77D340-F883-466E-AB1C-9D2AE8EE563E}" srcOrd="3" destOrd="0" presId="urn:microsoft.com/office/officeart/2005/8/layout/funnel1"/>
    <dgm:cxn modelId="{60FDFA4E-089E-49A5-BEA9-F75EA38C75A2}" type="presParOf" srcId="{AB41E95F-118E-4221-AE9E-5B4CE181D5D9}" destId="{39778349-C3A8-4917-A5EE-C498043B4D50}" srcOrd="4" destOrd="0" presId="urn:microsoft.com/office/officeart/2005/8/layout/funnel1"/>
    <dgm:cxn modelId="{9BDCE99C-CCEC-4FF3-914C-D0A68E035CE0}" type="presParOf" srcId="{AB41E95F-118E-4221-AE9E-5B4CE181D5D9}" destId="{6DED7810-5426-44B3-9441-BD7631CB2674}" srcOrd="5" destOrd="0" presId="urn:microsoft.com/office/officeart/2005/8/layout/funnel1"/>
    <dgm:cxn modelId="{6EF522A9-F05D-469A-A853-D9D2468354E0}" type="presParOf" srcId="{AB41E95F-118E-4221-AE9E-5B4CE181D5D9}" destId="{1CA69CEA-FD85-44BE-B649-E335B23B5F11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0300EB0-0FE3-4CED-AC9E-2BAA179045F7}" type="doc">
      <dgm:prSet loTypeId="urn:microsoft.com/office/officeart/2005/8/layout/arrow2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fr-FR"/>
        </a:p>
      </dgm:t>
    </dgm:pt>
    <dgm:pt modelId="{1169A551-8BB3-45AE-B442-4AD27D0AE85B}">
      <dgm:prSet phldrT="[Texte]"/>
      <dgm:spPr/>
      <dgm:t>
        <a:bodyPr/>
        <a:lstStyle/>
        <a:p>
          <a:r>
            <a:rPr lang="fr-FR" dirty="0"/>
            <a:t>Petits progrès,  douleurs importantes.</a:t>
          </a:r>
        </a:p>
      </dgm:t>
    </dgm:pt>
    <dgm:pt modelId="{DA689FA3-4F8A-4ADF-BACF-8D01F4B2483B}" type="parTrans" cxnId="{0F06F463-651A-4DF2-B251-BA9AF98A6E92}">
      <dgm:prSet/>
      <dgm:spPr/>
      <dgm:t>
        <a:bodyPr/>
        <a:lstStyle/>
        <a:p>
          <a:endParaRPr lang="fr-FR"/>
        </a:p>
      </dgm:t>
    </dgm:pt>
    <dgm:pt modelId="{CE92A2EB-2595-4A99-BE7B-70AD868E7B1F}" type="sibTrans" cxnId="{0F06F463-651A-4DF2-B251-BA9AF98A6E92}">
      <dgm:prSet/>
      <dgm:spPr/>
      <dgm:t>
        <a:bodyPr/>
        <a:lstStyle/>
        <a:p>
          <a:endParaRPr lang="fr-FR"/>
        </a:p>
      </dgm:t>
    </dgm:pt>
    <dgm:pt modelId="{2580AF17-4CCE-471E-8FDC-F4807C5B295E}">
      <dgm:prSet phldrT="[Texte]"/>
      <dgm:spPr/>
      <dgm:t>
        <a:bodyPr/>
        <a:lstStyle/>
        <a:p>
          <a:r>
            <a:rPr lang="fr-FR" dirty="0"/>
            <a:t>Majoration des progrès, douleurs au 2</a:t>
          </a:r>
          <a:r>
            <a:rPr lang="fr-FR" baseline="30000" dirty="0"/>
            <a:t>nd</a:t>
          </a:r>
          <a:r>
            <a:rPr lang="fr-FR" dirty="0"/>
            <a:t> plan.</a:t>
          </a:r>
        </a:p>
      </dgm:t>
    </dgm:pt>
    <dgm:pt modelId="{C12C0CFA-11C1-4710-881B-021D813FFEF8}" type="parTrans" cxnId="{5E2A1E05-D12D-435F-85E8-A73862FF525D}">
      <dgm:prSet/>
      <dgm:spPr/>
      <dgm:t>
        <a:bodyPr/>
        <a:lstStyle/>
        <a:p>
          <a:endParaRPr lang="fr-FR"/>
        </a:p>
      </dgm:t>
    </dgm:pt>
    <dgm:pt modelId="{2121B928-89D6-44A3-B096-7F8D31708C99}" type="sibTrans" cxnId="{5E2A1E05-D12D-435F-85E8-A73862FF525D}">
      <dgm:prSet/>
      <dgm:spPr/>
      <dgm:t>
        <a:bodyPr/>
        <a:lstStyle/>
        <a:p>
          <a:endParaRPr lang="fr-FR"/>
        </a:p>
      </dgm:t>
    </dgm:pt>
    <dgm:pt modelId="{5BFAF230-B466-41FC-9646-8EABE53936CE}">
      <dgm:prSet phldrT="[Texte]"/>
      <dgm:spPr/>
      <dgm:t>
        <a:bodyPr/>
        <a:lstStyle/>
        <a:p>
          <a:r>
            <a:rPr lang="fr-FR" dirty="0"/>
            <a:t>Récupération complète, douleurs sous contrôles.</a:t>
          </a:r>
        </a:p>
      </dgm:t>
    </dgm:pt>
    <dgm:pt modelId="{C78B9EAE-3CA6-4D4D-8A4E-2B85CED8FE06}" type="parTrans" cxnId="{A4603605-791C-4C7E-ADA6-9F26A094A780}">
      <dgm:prSet/>
      <dgm:spPr/>
      <dgm:t>
        <a:bodyPr/>
        <a:lstStyle/>
        <a:p>
          <a:endParaRPr lang="fr-FR"/>
        </a:p>
      </dgm:t>
    </dgm:pt>
    <dgm:pt modelId="{B6FFD262-18C9-48D4-97DF-244227B479BA}" type="sibTrans" cxnId="{A4603605-791C-4C7E-ADA6-9F26A094A780}">
      <dgm:prSet/>
      <dgm:spPr/>
      <dgm:t>
        <a:bodyPr/>
        <a:lstStyle/>
        <a:p>
          <a:endParaRPr lang="fr-FR"/>
        </a:p>
      </dgm:t>
    </dgm:pt>
    <dgm:pt modelId="{9714BD48-CB6B-424D-B189-88977E2744B5}" type="pres">
      <dgm:prSet presAssocID="{30300EB0-0FE3-4CED-AC9E-2BAA179045F7}" presName="arrowDiagram" presStyleCnt="0">
        <dgm:presLayoutVars>
          <dgm:chMax val="5"/>
          <dgm:dir/>
          <dgm:resizeHandles val="exact"/>
        </dgm:presLayoutVars>
      </dgm:prSet>
      <dgm:spPr/>
    </dgm:pt>
    <dgm:pt modelId="{17A4C040-7564-4371-880B-3BCFC526196C}" type="pres">
      <dgm:prSet presAssocID="{30300EB0-0FE3-4CED-AC9E-2BAA179045F7}" presName="arrow" presStyleLbl="bgShp" presStyleIdx="0" presStyleCnt="1"/>
      <dgm:spPr/>
    </dgm:pt>
    <dgm:pt modelId="{D019054A-C6BA-44CF-B97D-021128C86425}" type="pres">
      <dgm:prSet presAssocID="{30300EB0-0FE3-4CED-AC9E-2BAA179045F7}" presName="arrowDiagram3" presStyleCnt="0"/>
      <dgm:spPr/>
    </dgm:pt>
    <dgm:pt modelId="{C87921FD-D165-4AF2-9769-2F1D2E415DA3}" type="pres">
      <dgm:prSet presAssocID="{1169A551-8BB3-45AE-B442-4AD27D0AE85B}" presName="bullet3a" presStyleLbl="node1" presStyleIdx="0" presStyleCnt="3"/>
      <dgm:spPr/>
    </dgm:pt>
    <dgm:pt modelId="{E7F97F87-AA3E-4D46-9178-613194300362}" type="pres">
      <dgm:prSet presAssocID="{1169A551-8BB3-45AE-B442-4AD27D0AE85B}" presName="textBox3a" presStyleLbl="revTx" presStyleIdx="0" presStyleCnt="3">
        <dgm:presLayoutVars>
          <dgm:bulletEnabled val="1"/>
        </dgm:presLayoutVars>
      </dgm:prSet>
      <dgm:spPr/>
    </dgm:pt>
    <dgm:pt modelId="{AC9BFA34-616B-4F09-99DB-3CD9B0ED4D41}" type="pres">
      <dgm:prSet presAssocID="{2580AF17-4CCE-471E-8FDC-F4807C5B295E}" presName="bullet3b" presStyleLbl="node1" presStyleIdx="1" presStyleCnt="3"/>
      <dgm:spPr/>
    </dgm:pt>
    <dgm:pt modelId="{B4B92C85-24B7-4830-AB67-ED180D9FF075}" type="pres">
      <dgm:prSet presAssocID="{2580AF17-4CCE-471E-8FDC-F4807C5B295E}" presName="textBox3b" presStyleLbl="revTx" presStyleIdx="1" presStyleCnt="3">
        <dgm:presLayoutVars>
          <dgm:bulletEnabled val="1"/>
        </dgm:presLayoutVars>
      </dgm:prSet>
      <dgm:spPr/>
    </dgm:pt>
    <dgm:pt modelId="{2438F2B3-E4D8-40A1-884C-DBBC057B325E}" type="pres">
      <dgm:prSet presAssocID="{5BFAF230-B466-41FC-9646-8EABE53936CE}" presName="bullet3c" presStyleLbl="node1" presStyleIdx="2" presStyleCnt="3"/>
      <dgm:spPr/>
    </dgm:pt>
    <dgm:pt modelId="{1534321F-9E8B-4A55-A5EB-B62680D3DE7E}" type="pres">
      <dgm:prSet presAssocID="{5BFAF230-B466-41FC-9646-8EABE53936CE}" presName="textBox3c" presStyleLbl="revTx" presStyleIdx="2" presStyleCnt="3" custScaleX="175081" custLinFactNeighborX="49222" custLinFactNeighborY="-3090">
        <dgm:presLayoutVars>
          <dgm:bulletEnabled val="1"/>
        </dgm:presLayoutVars>
      </dgm:prSet>
      <dgm:spPr/>
    </dgm:pt>
  </dgm:ptLst>
  <dgm:cxnLst>
    <dgm:cxn modelId="{5E2A1E05-D12D-435F-85E8-A73862FF525D}" srcId="{30300EB0-0FE3-4CED-AC9E-2BAA179045F7}" destId="{2580AF17-4CCE-471E-8FDC-F4807C5B295E}" srcOrd="1" destOrd="0" parTransId="{C12C0CFA-11C1-4710-881B-021D813FFEF8}" sibTransId="{2121B928-89D6-44A3-B096-7F8D31708C99}"/>
    <dgm:cxn modelId="{A4603605-791C-4C7E-ADA6-9F26A094A780}" srcId="{30300EB0-0FE3-4CED-AC9E-2BAA179045F7}" destId="{5BFAF230-B466-41FC-9646-8EABE53936CE}" srcOrd="2" destOrd="0" parTransId="{C78B9EAE-3CA6-4D4D-8A4E-2B85CED8FE06}" sibTransId="{B6FFD262-18C9-48D4-97DF-244227B479BA}"/>
    <dgm:cxn modelId="{508F472A-1691-456B-A497-D2AF9E785D36}" type="presOf" srcId="{5BFAF230-B466-41FC-9646-8EABE53936CE}" destId="{1534321F-9E8B-4A55-A5EB-B62680D3DE7E}" srcOrd="0" destOrd="0" presId="urn:microsoft.com/office/officeart/2005/8/layout/arrow2"/>
    <dgm:cxn modelId="{60CB8C35-6D00-470C-AA9A-929A81F5B39A}" type="presOf" srcId="{30300EB0-0FE3-4CED-AC9E-2BAA179045F7}" destId="{9714BD48-CB6B-424D-B189-88977E2744B5}" srcOrd="0" destOrd="0" presId="urn:microsoft.com/office/officeart/2005/8/layout/arrow2"/>
    <dgm:cxn modelId="{0F06F463-651A-4DF2-B251-BA9AF98A6E92}" srcId="{30300EB0-0FE3-4CED-AC9E-2BAA179045F7}" destId="{1169A551-8BB3-45AE-B442-4AD27D0AE85B}" srcOrd="0" destOrd="0" parTransId="{DA689FA3-4F8A-4ADF-BACF-8D01F4B2483B}" sibTransId="{CE92A2EB-2595-4A99-BE7B-70AD868E7B1F}"/>
    <dgm:cxn modelId="{1464CB9B-FB9E-43B7-A69C-421357554676}" type="presOf" srcId="{2580AF17-4CCE-471E-8FDC-F4807C5B295E}" destId="{B4B92C85-24B7-4830-AB67-ED180D9FF075}" srcOrd="0" destOrd="0" presId="urn:microsoft.com/office/officeart/2005/8/layout/arrow2"/>
    <dgm:cxn modelId="{F06FC0ED-46C0-417B-9673-276718D336E9}" type="presOf" srcId="{1169A551-8BB3-45AE-B442-4AD27D0AE85B}" destId="{E7F97F87-AA3E-4D46-9178-613194300362}" srcOrd="0" destOrd="0" presId="urn:microsoft.com/office/officeart/2005/8/layout/arrow2"/>
    <dgm:cxn modelId="{C1DE31D6-330C-4E0F-BBFD-1575FC319079}" type="presParOf" srcId="{9714BD48-CB6B-424D-B189-88977E2744B5}" destId="{17A4C040-7564-4371-880B-3BCFC526196C}" srcOrd="0" destOrd="0" presId="urn:microsoft.com/office/officeart/2005/8/layout/arrow2"/>
    <dgm:cxn modelId="{E7AF5BD3-7924-4DA2-8C7A-302186E80674}" type="presParOf" srcId="{9714BD48-CB6B-424D-B189-88977E2744B5}" destId="{D019054A-C6BA-44CF-B97D-021128C86425}" srcOrd="1" destOrd="0" presId="urn:microsoft.com/office/officeart/2005/8/layout/arrow2"/>
    <dgm:cxn modelId="{71AF2CD2-D1A3-4357-B32F-F540154955AF}" type="presParOf" srcId="{D019054A-C6BA-44CF-B97D-021128C86425}" destId="{C87921FD-D165-4AF2-9769-2F1D2E415DA3}" srcOrd="0" destOrd="0" presId="urn:microsoft.com/office/officeart/2005/8/layout/arrow2"/>
    <dgm:cxn modelId="{9C2B33D8-EC02-4D1E-B07A-C5A1588CF245}" type="presParOf" srcId="{D019054A-C6BA-44CF-B97D-021128C86425}" destId="{E7F97F87-AA3E-4D46-9178-613194300362}" srcOrd="1" destOrd="0" presId="urn:microsoft.com/office/officeart/2005/8/layout/arrow2"/>
    <dgm:cxn modelId="{B5B940A0-C416-4536-BDF2-43F70AE5B482}" type="presParOf" srcId="{D019054A-C6BA-44CF-B97D-021128C86425}" destId="{AC9BFA34-616B-4F09-99DB-3CD9B0ED4D41}" srcOrd="2" destOrd="0" presId="urn:microsoft.com/office/officeart/2005/8/layout/arrow2"/>
    <dgm:cxn modelId="{674488F1-1B50-49E9-8C16-CCA6B3F39E32}" type="presParOf" srcId="{D019054A-C6BA-44CF-B97D-021128C86425}" destId="{B4B92C85-24B7-4830-AB67-ED180D9FF075}" srcOrd="3" destOrd="0" presId="urn:microsoft.com/office/officeart/2005/8/layout/arrow2"/>
    <dgm:cxn modelId="{EB4EB5F3-D2F6-4739-B41F-C3D9DA0939C0}" type="presParOf" srcId="{D019054A-C6BA-44CF-B97D-021128C86425}" destId="{2438F2B3-E4D8-40A1-884C-DBBC057B325E}" srcOrd="4" destOrd="0" presId="urn:microsoft.com/office/officeart/2005/8/layout/arrow2"/>
    <dgm:cxn modelId="{7BC8D8AF-BEDD-418B-9E5F-E7E8A3F657E7}" type="presParOf" srcId="{D019054A-C6BA-44CF-B97D-021128C86425}" destId="{1534321F-9E8B-4A55-A5EB-B62680D3DE7E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E834D72-FDD0-4519-ABB9-90A2EC8A02A4}" type="doc">
      <dgm:prSet loTypeId="urn:microsoft.com/office/officeart/2005/8/layout/hProcess9" loCatId="process" qsTypeId="urn:microsoft.com/office/officeart/2005/8/quickstyle/3d1" qsCatId="3D" csTypeId="urn:microsoft.com/office/officeart/2005/8/colors/accent1_4" csCatId="accent1" phldr="1"/>
      <dgm:spPr/>
    </dgm:pt>
    <dgm:pt modelId="{3D7AC4DA-56E4-453C-99E6-97C349A71AA7}">
      <dgm:prSet phldrT="[Texte]"/>
      <dgm:spPr/>
      <dgm:t>
        <a:bodyPr/>
        <a:lstStyle/>
        <a:p>
          <a:r>
            <a:rPr lang="fr-FR" dirty="0"/>
            <a:t>Accepter d’être vue en train de progresser </a:t>
          </a:r>
        </a:p>
      </dgm:t>
    </dgm:pt>
    <dgm:pt modelId="{56751C46-0726-4876-84F0-FAF477A8967E}" type="parTrans" cxnId="{7553997C-9A1D-4984-88AB-B24A9F81DEBA}">
      <dgm:prSet/>
      <dgm:spPr/>
      <dgm:t>
        <a:bodyPr/>
        <a:lstStyle/>
        <a:p>
          <a:endParaRPr lang="fr-FR"/>
        </a:p>
      </dgm:t>
    </dgm:pt>
    <dgm:pt modelId="{4DDDDF46-D36F-45E5-9BE1-8E3DB0589A18}" type="sibTrans" cxnId="{7553997C-9A1D-4984-88AB-B24A9F81DEBA}">
      <dgm:prSet/>
      <dgm:spPr/>
      <dgm:t>
        <a:bodyPr/>
        <a:lstStyle/>
        <a:p>
          <a:endParaRPr lang="fr-FR"/>
        </a:p>
      </dgm:t>
    </dgm:pt>
    <dgm:pt modelId="{33BCF244-25EF-45F0-B09A-CEAE9E713986}">
      <dgm:prSet phldrT="[Texte]"/>
      <dgm:spPr/>
      <dgm:t>
        <a:bodyPr/>
        <a:lstStyle/>
        <a:p>
          <a:r>
            <a:rPr lang="fr-FR" b="0" dirty="0"/>
            <a:t>Affronter le quotidien autrement qu’au travers des douleurs</a:t>
          </a:r>
        </a:p>
      </dgm:t>
    </dgm:pt>
    <dgm:pt modelId="{937D02DA-9339-4BAB-A47C-8F8E370779B9}" type="parTrans" cxnId="{584DFF37-4320-4C45-9165-4ABFAF9CFB76}">
      <dgm:prSet/>
      <dgm:spPr/>
      <dgm:t>
        <a:bodyPr/>
        <a:lstStyle/>
        <a:p>
          <a:endParaRPr lang="fr-FR"/>
        </a:p>
      </dgm:t>
    </dgm:pt>
    <dgm:pt modelId="{049596A0-CFDC-46ED-A059-984A841EF46E}" type="sibTrans" cxnId="{584DFF37-4320-4C45-9165-4ABFAF9CFB76}">
      <dgm:prSet/>
      <dgm:spPr/>
      <dgm:t>
        <a:bodyPr/>
        <a:lstStyle/>
        <a:p>
          <a:endParaRPr lang="fr-FR"/>
        </a:p>
      </dgm:t>
    </dgm:pt>
    <dgm:pt modelId="{0826D44F-12C4-4DFB-A00D-8404C5FBF48E}">
      <dgm:prSet phldrT="[Texte]"/>
      <dgm:spPr/>
      <dgm:t>
        <a:bodyPr/>
        <a:lstStyle/>
        <a:p>
          <a:r>
            <a:rPr lang="fr-FR" dirty="0"/>
            <a:t>Séparer progressivement le handicap de l’identité / S’affranchir des soignants</a:t>
          </a:r>
        </a:p>
      </dgm:t>
    </dgm:pt>
    <dgm:pt modelId="{647EE019-6769-47AC-8A56-812144D38BF2}" type="parTrans" cxnId="{F05BAC87-6E3A-4380-98F8-2860F2DF5ECD}">
      <dgm:prSet/>
      <dgm:spPr/>
      <dgm:t>
        <a:bodyPr/>
        <a:lstStyle/>
        <a:p>
          <a:endParaRPr lang="fr-FR"/>
        </a:p>
      </dgm:t>
    </dgm:pt>
    <dgm:pt modelId="{D2A3DFDD-136F-4F30-8BAE-A43B843EE918}" type="sibTrans" cxnId="{F05BAC87-6E3A-4380-98F8-2860F2DF5ECD}">
      <dgm:prSet/>
      <dgm:spPr/>
      <dgm:t>
        <a:bodyPr/>
        <a:lstStyle/>
        <a:p>
          <a:endParaRPr lang="fr-FR"/>
        </a:p>
      </dgm:t>
    </dgm:pt>
    <dgm:pt modelId="{8159CFB5-C071-477D-A725-5839F63FF10A}" type="pres">
      <dgm:prSet presAssocID="{9E834D72-FDD0-4519-ABB9-90A2EC8A02A4}" presName="CompostProcess" presStyleCnt="0">
        <dgm:presLayoutVars>
          <dgm:dir/>
          <dgm:resizeHandles val="exact"/>
        </dgm:presLayoutVars>
      </dgm:prSet>
      <dgm:spPr/>
    </dgm:pt>
    <dgm:pt modelId="{1912CB52-2CDE-44E2-8711-6DCC0D885981}" type="pres">
      <dgm:prSet presAssocID="{9E834D72-FDD0-4519-ABB9-90A2EC8A02A4}" presName="arrow" presStyleLbl="bgShp" presStyleIdx="0" presStyleCnt="1" custLinFactNeighborX="4705" custLinFactNeighborY="-4608"/>
      <dgm:spPr/>
    </dgm:pt>
    <dgm:pt modelId="{62FC8AF1-E0B3-46FA-9DDA-4B3C814E6234}" type="pres">
      <dgm:prSet presAssocID="{9E834D72-FDD0-4519-ABB9-90A2EC8A02A4}" presName="linearProcess" presStyleCnt="0"/>
      <dgm:spPr/>
    </dgm:pt>
    <dgm:pt modelId="{B944D31D-B481-4716-8152-6A35EB3EAE93}" type="pres">
      <dgm:prSet presAssocID="{3D7AC4DA-56E4-453C-99E6-97C349A71AA7}" presName="textNode" presStyleLbl="node1" presStyleIdx="0" presStyleCnt="3">
        <dgm:presLayoutVars>
          <dgm:bulletEnabled val="1"/>
        </dgm:presLayoutVars>
      </dgm:prSet>
      <dgm:spPr/>
    </dgm:pt>
    <dgm:pt modelId="{F3837D71-70F3-419F-A44A-FC1B97805DD6}" type="pres">
      <dgm:prSet presAssocID="{4DDDDF46-D36F-45E5-9BE1-8E3DB0589A18}" presName="sibTrans" presStyleCnt="0"/>
      <dgm:spPr/>
    </dgm:pt>
    <dgm:pt modelId="{684AA6BF-C1EC-4CB6-89C3-EAAE931C461A}" type="pres">
      <dgm:prSet presAssocID="{33BCF244-25EF-45F0-B09A-CEAE9E713986}" presName="textNode" presStyleLbl="node1" presStyleIdx="1" presStyleCnt="3">
        <dgm:presLayoutVars>
          <dgm:bulletEnabled val="1"/>
        </dgm:presLayoutVars>
      </dgm:prSet>
      <dgm:spPr/>
    </dgm:pt>
    <dgm:pt modelId="{C9CFBCFA-BA92-4B55-845D-4913E1B8598A}" type="pres">
      <dgm:prSet presAssocID="{049596A0-CFDC-46ED-A059-984A841EF46E}" presName="sibTrans" presStyleCnt="0"/>
      <dgm:spPr/>
    </dgm:pt>
    <dgm:pt modelId="{B517F899-7FC8-4C56-BF4D-28233A02B12B}" type="pres">
      <dgm:prSet presAssocID="{0826D44F-12C4-4DFB-A00D-8404C5FBF48E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46211812-6161-4BBC-B1C3-15C837F84448}" type="presOf" srcId="{33BCF244-25EF-45F0-B09A-CEAE9E713986}" destId="{684AA6BF-C1EC-4CB6-89C3-EAAE931C461A}" srcOrd="0" destOrd="0" presId="urn:microsoft.com/office/officeart/2005/8/layout/hProcess9"/>
    <dgm:cxn modelId="{73D72918-32E0-4DA7-9701-8763608570FE}" type="presOf" srcId="{9E834D72-FDD0-4519-ABB9-90A2EC8A02A4}" destId="{8159CFB5-C071-477D-A725-5839F63FF10A}" srcOrd="0" destOrd="0" presId="urn:microsoft.com/office/officeart/2005/8/layout/hProcess9"/>
    <dgm:cxn modelId="{584DFF37-4320-4C45-9165-4ABFAF9CFB76}" srcId="{9E834D72-FDD0-4519-ABB9-90A2EC8A02A4}" destId="{33BCF244-25EF-45F0-B09A-CEAE9E713986}" srcOrd="1" destOrd="0" parTransId="{937D02DA-9339-4BAB-A47C-8F8E370779B9}" sibTransId="{049596A0-CFDC-46ED-A059-984A841EF46E}"/>
    <dgm:cxn modelId="{CFE6DB6E-69BB-475D-A6AF-CEE2130688DD}" type="presOf" srcId="{0826D44F-12C4-4DFB-A00D-8404C5FBF48E}" destId="{B517F899-7FC8-4C56-BF4D-28233A02B12B}" srcOrd="0" destOrd="0" presId="urn:microsoft.com/office/officeart/2005/8/layout/hProcess9"/>
    <dgm:cxn modelId="{7553997C-9A1D-4984-88AB-B24A9F81DEBA}" srcId="{9E834D72-FDD0-4519-ABB9-90A2EC8A02A4}" destId="{3D7AC4DA-56E4-453C-99E6-97C349A71AA7}" srcOrd="0" destOrd="0" parTransId="{56751C46-0726-4876-84F0-FAF477A8967E}" sibTransId="{4DDDDF46-D36F-45E5-9BE1-8E3DB0589A18}"/>
    <dgm:cxn modelId="{F05BAC87-6E3A-4380-98F8-2860F2DF5ECD}" srcId="{9E834D72-FDD0-4519-ABB9-90A2EC8A02A4}" destId="{0826D44F-12C4-4DFB-A00D-8404C5FBF48E}" srcOrd="2" destOrd="0" parTransId="{647EE019-6769-47AC-8A56-812144D38BF2}" sibTransId="{D2A3DFDD-136F-4F30-8BAE-A43B843EE918}"/>
    <dgm:cxn modelId="{586EDAA4-9123-4EB3-9609-E648AEB3A500}" type="presOf" srcId="{3D7AC4DA-56E4-453C-99E6-97C349A71AA7}" destId="{B944D31D-B481-4716-8152-6A35EB3EAE93}" srcOrd="0" destOrd="0" presId="urn:microsoft.com/office/officeart/2005/8/layout/hProcess9"/>
    <dgm:cxn modelId="{E2FF7217-C480-46EB-9B23-47FE48A8B910}" type="presParOf" srcId="{8159CFB5-C071-477D-A725-5839F63FF10A}" destId="{1912CB52-2CDE-44E2-8711-6DCC0D885981}" srcOrd="0" destOrd="0" presId="urn:microsoft.com/office/officeart/2005/8/layout/hProcess9"/>
    <dgm:cxn modelId="{6E7B9A38-EC2E-4208-8EA9-6A08A68487AC}" type="presParOf" srcId="{8159CFB5-C071-477D-A725-5839F63FF10A}" destId="{62FC8AF1-E0B3-46FA-9DDA-4B3C814E6234}" srcOrd="1" destOrd="0" presId="urn:microsoft.com/office/officeart/2005/8/layout/hProcess9"/>
    <dgm:cxn modelId="{28014BFB-70F3-4CAF-AB05-C72A0A75A8DA}" type="presParOf" srcId="{62FC8AF1-E0B3-46FA-9DDA-4B3C814E6234}" destId="{B944D31D-B481-4716-8152-6A35EB3EAE93}" srcOrd="0" destOrd="0" presId="urn:microsoft.com/office/officeart/2005/8/layout/hProcess9"/>
    <dgm:cxn modelId="{C8A311DD-CA8C-477D-8A5B-D1F032DE0AFF}" type="presParOf" srcId="{62FC8AF1-E0B3-46FA-9DDA-4B3C814E6234}" destId="{F3837D71-70F3-419F-A44A-FC1B97805DD6}" srcOrd="1" destOrd="0" presId="urn:microsoft.com/office/officeart/2005/8/layout/hProcess9"/>
    <dgm:cxn modelId="{0B48B354-CC9E-47BA-9FB5-33FC95157767}" type="presParOf" srcId="{62FC8AF1-E0B3-46FA-9DDA-4B3C814E6234}" destId="{684AA6BF-C1EC-4CB6-89C3-EAAE931C461A}" srcOrd="2" destOrd="0" presId="urn:microsoft.com/office/officeart/2005/8/layout/hProcess9"/>
    <dgm:cxn modelId="{CAF29BA1-E8D3-4AC5-A84C-B307952959E1}" type="presParOf" srcId="{62FC8AF1-E0B3-46FA-9DDA-4B3C814E6234}" destId="{C9CFBCFA-BA92-4B55-845D-4913E1B8598A}" srcOrd="3" destOrd="0" presId="urn:microsoft.com/office/officeart/2005/8/layout/hProcess9"/>
    <dgm:cxn modelId="{1751D4E2-543D-45DB-AE37-A916AECEB688}" type="presParOf" srcId="{62FC8AF1-E0B3-46FA-9DDA-4B3C814E6234}" destId="{B517F899-7FC8-4C56-BF4D-28233A02B12B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418AB4-81CC-4ACD-8594-059AABA7CA14}" type="doc">
      <dgm:prSet loTypeId="urn:microsoft.com/office/officeart/2005/8/layout/chevron2" loCatId="process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fr-FR"/>
        </a:p>
      </dgm:t>
    </dgm:pt>
    <dgm:pt modelId="{1DD78E45-D1B9-403C-9481-A92E75A4C573}">
      <dgm:prSet phldrT="[Texte]"/>
      <dgm:spPr/>
      <dgm:t>
        <a:bodyPr/>
        <a:lstStyle/>
        <a:p>
          <a:r>
            <a:rPr lang="fr-FR" dirty="0"/>
            <a:t>Préadmission</a:t>
          </a:r>
        </a:p>
      </dgm:t>
    </dgm:pt>
    <dgm:pt modelId="{8DA21669-3C8B-439F-887A-168344B31797}" type="parTrans" cxnId="{7EB01D21-8698-40BF-B451-04C3CCCE3E27}">
      <dgm:prSet/>
      <dgm:spPr/>
      <dgm:t>
        <a:bodyPr/>
        <a:lstStyle/>
        <a:p>
          <a:endParaRPr lang="fr-FR"/>
        </a:p>
      </dgm:t>
    </dgm:pt>
    <dgm:pt modelId="{C7144719-AA67-4732-9477-554A1C9D1A39}" type="sibTrans" cxnId="{7EB01D21-8698-40BF-B451-04C3CCCE3E27}">
      <dgm:prSet/>
      <dgm:spPr/>
      <dgm:t>
        <a:bodyPr/>
        <a:lstStyle/>
        <a:p>
          <a:endParaRPr lang="fr-FR"/>
        </a:p>
      </dgm:t>
    </dgm:pt>
    <dgm:pt modelId="{B74D1B6F-B964-4747-9331-A7E6E30ED7B9}">
      <dgm:prSet phldrT="[Texte]"/>
      <dgm:spPr/>
      <dgm:t>
        <a:bodyPr/>
        <a:lstStyle/>
        <a:p>
          <a:r>
            <a:rPr lang="fr-FR" dirty="0"/>
            <a:t>La PES</a:t>
          </a:r>
        </a:p>
      </dgm:t>
    </dgm:pt>
    <dgm:pt modelId="{0BC2FBC2-128D-4B24-82D7-52062E3DFBA9}" type="parTrans" cxnId="{090C93FC-A5B9-4D08-B9B0-F9C834DA6A68}">
      <dgm:prSet/>
      <dgm:spPr/>
      <dgm:t>
        <a:bodyPr/>
        <a:lstStyle/>
        <a:p>
          <a:endParaRPr lang="fr-FR"/>
        </a:p>
      </dgm:t>
    </dgm:pt>
    <dgm:pt modelId="{AC3AA775-62FD-4B9F-A73D-D84ABB9C98C7}" type="sibTrans" cxnId="{090C93FC-A5B9-4D08-B9B0-F9C834DA6A68}">
      <dgm:prSet/>
      <dgm:spPr/>
      <dgm:t>
        <a:bodyPr/>
        <a:lstStyle/>
        <a:p>
          <a:endParaRPr lang="fr-FR"/>
        </a:p>
      </dgm:t>
    </dgm:pt>
    <dgm:pt modelId="{1973B316-8AF8-41ED-BC22-817E90207022}">
      <dgm:prSet phldrT="[Texte]"/>
      <dgm:spPr/>
      <dgm:t>
        <a:bodyPr/>
        <a:lstStyle/>
        <a:p>
          <a:r>
            <a:rPr lang="fr-FR" dirty="0"/>
            <a:t>Transposition à la vie « réelle »</a:t>
          </a:r>
        </a:p>
      </dgm:t>
    </dgm:pt>
    <dgm:pt modelId="{2A4FACDF-1F99-43D9-B0E8-7D2B3C9C25C3}" type="parTrans" cxnId="{43B6173B-6D04-4A5A-A597-DE05659B4AA2}">
      <dgm:prSet/>
      <dgm:spPr/>
      <dgm:t>
        <a:bodyPr/>
        <a:lstStyle/>
        <a:p>
          <a:endParaRPr lang="fr-FR"/>
        </a:p>
      </dgm:t>
    </dgm:pt>
    <dgm:pt modelId="{C22EAAEC-EE3E-43BB-BD4F-F9ED9739BEAE}" type="sibTrans" cxnId="{43B6173B-6D04-4A5A-A597-DE05659B4AA2}">
      <dgm:prSet/>
      <dgm:spPr/>
      <dgm:t>
        <a:bodyPr/>
        <a:lstStyle/>
        <a:p>
          <a:endParaRPr lang="fr-FR"/>
        </a:p>
      </dgm:t>
    </dgm:pt>
    <dgm:pt modelId="{87CC47F4-F542-4831-9442-1BAA12D70E8B}" type="pres">
      <dgm:prSet presAssocID="{45418AB4-81CC-4ACD-8594-059AABA7CA14}" presName="linearFlow" presStyleCnt="0">
        <dgm:presLayoutVars>
          <dgm:dir/>
          <dgm:animLvl val="lvl"/>
          <dgm:resizeHandles val="exact"/>
        </dgm:presLayoutVars>
      </dgm:prSet>
      <dgm:spPr/>
    </dgm:pt>
    <dgm:pt modelId="{1C4246D1-AE83-45AC-B12F-80DA16F98491}" type="pres">
      <dgm:prSet presAssocID="{1DD78E45-D1B9-403C-9481-A92E75A4C573}" presName="composite" presStyleCnt="0"/>
      <dgm:spPr/>
    </dgm:pt>
    <dgm:pt modelId="{6DEBFA0A-EEB9-4F05-BCA7-D9C62A5963EA}" type="pres">
      <dgm:prSet presAssocID="{1DD78E45-D1B9-403C-9481-A92E75A4C573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78EF5E74-1447-436D-81BF-640E2D5FD4F5}" type="pres">
      <dgm:prSet presAssocID="{1DD78E45-D1B9-403C-9481-A92E75A4C573}" presName="descendantText" presStyleLbl="alignAcc1" presStyleIdx="0" presStyleCnt="3" custLinFactNeighborX="-121" custLinFactNeighborY="-2468">
        <dgm:presLayoutVars>
          <dgm:bulletEnabled val="1"/>
        </dgm:presLayoutVars>
      </dgm:prSet>
      <dgm:spPr/>
    </dgm:pt>
    <dgm:pt modelId="{96775876-64B2-40C4-A09B-B47AAF781DA3}" type="pres">
      <dgm:prSet presAssocID="{C7144719-AA67-4732-9477-554A1C9D1A39}" presName="sp" presStyleCnt="0"/>
      <dgm:spPr/>
    </dgm:pt>
    <dgm:pt modelId="{90A7EF6E-A459-4B12-A38D-5585ED876EA9}" type="pres">
      <dgm:prSet presAssocID="{B74D1B6F-B964-4747-9331-A7E6E30ED7B9}" presName="composite" presStyleCnt="0"/>
      <dgm:spPr/>
    </dgm:pt>
    <dgm:pt modelId="{1E2AB77A-7292-4D5C-8C50-FF2C2CC5C394}" type="pres">
      <dgm:prSet presAssocID="{B74D1B6F-B964-4747-9331-A7E6E30ED7B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2AF5DFF7-183A-411C-8D56-87FA16C05938}" type="pres">
      <dgm:prSet presAssocID="{B74D1B6F-B964-4747-9331-A7E6E30ED7B9}" presName="descendantText" presStyleLbl="alignAcc1" presStyleIdx="1" presStyleCnt="3">
        <dgm:presLayoutVars>
          <dgm:bulletEnabled val="1"/>
        </dgm:presLayoutVars>
      </dgm:prSet>
      <dgm:spPr/>
    </dgm:pt>
    <dgm:pt modelId="{90952715-1698-40DA-8113-82730D596DA6}" type="pres">
      <dgm:prSet presAssocID="{AC3AA775-62FD-4B9F-A73D-D84ABB9C98C7}" presName="sp" presStyleCnt="0"/>
      <dgm:spPr/>
    </dgm:pt>
    <dgm:pt modelId="{BA1A6380-9CC4-4D59-9291-1E8C8D0EAE9C}" type="pres">
      <dgm:prSet presAssocID="{1973B316-8AF8-41ED-BC22-817E90207022}" presName="composite" presStyleCnt="0"/>
      <dgm:spPr/>
    </dgm:pt>
    <dgm:pt modelId="{68667C6B-DFFF-42FB-AF4A-40301710BD00}" type="pres">
      <dgm:prSet presAssocID="{1973B316-8AF8-41ED-BC22-817E90207022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BA7CFA59-D630-453E-B7FB-A1B166637914}" type="pres">
      <dgm:prSet presAssocID="{1973B316-8AF8-41ED-BC22-817E90207022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DA2B5701-2C0F-47E8-B9DD-B70EC7A21B75}" type="presOf" srcId="{1DD78E45-D1B9-403C-9481-A92E75A4C573}" destId="{6DEBFA0A-EEB9-4F05-BCA7-D9C62A5963EA}" srcOrd="0" destOrd="0" presId="urn:microsoft.com/office/officeart/2005/8/layout/chevron2"/>
    <dgm:cxn modelId="{7EB01D21-8698-40BF-B451-04C3CCCE3E27}" srcId="{45418AB4-81CC-4ACD-8594-059AABA7CA14}" destId="{1DD78E45-D1B9-403C-9481-A92E75A4C573}" srcOrd="0" destOrd="0" parTransId="{8DA21669-3C8B-439F-887A-168344B31797}" sibTransId="{C7144719-AA67-4732-9477-554A1C9D1A39}"/>
    <dgm:cxn modelId="{BA521428-433C-4D68-9585-2A986E27BAE0}" type="presOf" srcId="{B74D1B6F-B964-4747-9331-A7E6E30ED7B9}" destId="{1E2AB77A-7292-4D5C-8C50-FF2C2CC5C394}" srcOrd="0" destOrd="0" presId="urn:microsoft.com/office/officeart/2005/8/layout/chevron2"/>
    <dgm:cxn modelId="{C1760E2E-AD22-480B-88A3-0D2BC4CF9ADA}" type="presOf" srcId="{1973B316-8AF8-41ED-BC22-817E90207022}" destId="{68667C6B-DFFF-42FB-AF4A-40301710BD00}" srcOrd="0" destOrd="0" presId="urn:microsoft.com/office/officeart/2005/8/layout/chevron2"/>
    <dgm:cxn modelId="{43B6173B-6D04-4A5A-A597-DE05659B4AA2}" srcId="{45418AB4-81CC-4ACD-8594-059AABA7CA14}" destId="{1973B316-8AF8-41ED-BC22-817E90207022}" srcOrd="2" destOrd="0" parTransId="{2A4FACDF-1F99-43D9-B0E8-7D2B3C9C25C3}" sibTransId="{C22EAAEC-EE3E-43BB-BD4F-F9ED9739BEAE}"/>
    <dgm:cxn modelId="{B5D794C3-7F03-4C0A-98C6-E4717ED24F0A}" type="presOf" srcId="{45418AB4-81CC-4ACD-8594-059AABA7CA14}" destId="{87CC47F4-F542-4831-9442-1BAA12D70E8B}" srcOrd="0" destOrd="0" presId="urn:microsoft.com/office/officeart/2005/8/layout/chevron2"/>
    <dgm:cxn modelId="{090C93FC-A5B9-4D08-B9B0-F9C834DA6A68}" srcId="{45418AB4-81CC-4ACD-8594-059AABA7CA14}" destId="{B74D1B6F-B964-4747-9331-A7E6E30ED7B9}" srcOrd="1" destOrd="0" parTransId="{0BC2FBC2-128D-4B24-82D7-52062E3DFBA9}" sibTransId="{AC3AA775-62FD-4B9F-A73D-D84ABB9C98C7}"/>
    <dgm:cxn modelId="{325A121E-E8CD-4D38-AEC3-8ABF0A0099E2}" type="presParOf" srcId="{87CC47F4-F542-4831-9442-1BAA12D70E8B}" destId="{1C4246D1-AE83-45AC-B12F-80DA16F98491}" srcOrd="0" destOrd="0" presId="urn:microsoft.com/office/officeart/2005/8/layout/chevron2"/>
    <dgm:cxn modelId="{94EC1988-941F-4BD3-8D98-0CFC07288C9A}" type="presParOf" srcId="{1C4246D1-AE83-45AC-B12F-80DA16F98491}" destId="{6DEBFA0A-EEB9-4F05-BCA7-D9C62A5963EA}" srcOrd="0" destOrd="0" presId="urn:microsoft.com/office/officeart/2005/8/layout/chevron2"/>
    <dgm:cxn modelId="{B69DFC8D-55AA-4AAE-8A12-01897064C21F}" type="presParOf" srcId="{1C4246D1-AE83-45AC-B12F-80DA16F98491}" destId="{78EF5E74-1447-436D-81BF-640E2D5FD4F5}" srcOrd="1" destOrd="0" presId="urn:microsoft.com/office/officeart/2005/8/layout/chevron2"/>
    <dgm:cxn modelId="{14FB9E04-48F4-458A-8EF6-F41632D71B0E}" type="presParOf" srcId="{87CC47F4-F542-4831-9442-1BAA12D70E8B}" destId="{96775876-64B2-40C4-A09B-B47AAF781DA3}" srcOrd="1" destOrd="0" presId="urn:microsoft.com/office/officeart/2005/8/layout/chevron2"/>
    <dgm:cxn modelId="{27AC8DC6-53ED-4B6A-9376-98E2968E4A77}" type="presParOf" srcId="{87CC47F4-F542-4831-9442-1BAA12D70E8B}" destId="{90A7EF6E-A459-4B12-A38D-5585ED876EA9}" srcOrd="2" destOrd="0" presId="urn:microsoft.com/office/officeart/2005/8/layout/chevron2"/>
    <dgm:cxn modelId="{84448CBE-31CC-4489-B816-80372EB8EDB2}" type="presParOf" srcId="{90A7EF6E-A459-4B12-A38D-5585ED876EA9}" destId="{1E2AB77A-7292-4D5C-8C50-FF2C2CC5C394}" srcOrd="0" destOrd="0" presId="urn:microsoft.com/office/officeart/2005/8/layout/chevron2"/>
    <dgm:cxn modelId="{5281C9E1-4B93-4CE3-96AC-09B29E394EBC}" type="presParOf" srcId="{90A7EF6E-A459-4B12-A38D-5585ED876EA9}" destId="{2AF5DFF7-183A-411C-8D56-87FA16C05938}" srcOrd="1" destOrd="0" presId="urn:microsoft.com/office/officeart/2005/8/layout/chevron2"/>
    <dgm:cxn modelId="{38E494F0-60F4-4567-91B4-8B74039FC291}" type="presParOf" srcId="{87CC47F4-F542-4831-9442-1BAA12D70E8B}" destId="{90952715-1698-40DA-8113-82730D596DA6}" srcOrd="3" destOrd="0" presId="urn:microsoft.com/office/officeart/2005/8/layout/chevron2"/>
    <dgm:cxn modelId="{2D3730BE-D7F1-4CE2-BD7F-2E4F3DF11993}" type="presParOf" srcId="{87CC47F4-F542-4831-9442-1BAA12D70E8B}" destId="{BA1A6380-9CC4-4D59-9291-1E8C8D0EAE9C}" srcOrd="4" destOrd="0" presId="urn:microsoft.com/office/officeart/2005/8/layout/chevron2"/>
    <dgm:cxn modelId="{9F70F44B-5468-4792-AD7B-B61C2598A284}" type="presParOf" srcId="{BA1A6380-9CC4-4D59-9291-1E8C8D0EAE9C}" destId="{68667C6B-DFFF-42FB-AF4A-40301710BD00}" srcOrd="0" destOrd="0" presId="urn:microsoft.com/office/officeart/2005/8/layout/chevron2"/>
    <dgm:cxn modelId="{5062FBC2-EADD-4625-BB8B-1BAA58868B78}" type="presParOf" srcId="{BA1A6380-9CC4-4D59-9291-1E8C8D0EAE9C}" destId="{BA7CFA59-D630-453E-B7FB-A1B16663791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5418AB4-81CC-4ACD-8594-059AABA7CA14}" type="doc">
      <dgm:prSet loTypeId="urn:microsoft.com/office/officeart/2005/8/layout/chevron2" loCatId="process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fr-FR"/>
        </a:p>
      </dgm:t>
    </dgm:pt>
    <dgm:pt modelId="{1DD78E45-D1B9-403C-9481-A92E75A4C573}">
      <dgm:prSet phldrT="[Texte]"/>
      <dgm:spPr/>
      <dgm:t>
        <a:bodyPr/>
        <a:lstStyle/>
        <a:p>
          <a:r>
            <a:rPr lang="fr-FR" b="0" dirty="0"/>
            <a:t>Préadmission</a:t>
          </a:r>
        </a:p>
      </dgm:t>
    </dgm:pt>
    <dgm:pt modelId="{8DA21669-3C8B-439F-887A-168344B31797}" type="parTrans" cxnId="{7EB01D21-8698-40BF-B451-04C3CCCE3E27}">
      <dgm:prSet/>
      <dgm:spPr/>
      <dgm:t>
        <a:bodyPr/>
        <a:lstStyle/>
        <a:p>
          <a:endParaRPr lang="fr-FR"/>
        </a:p>
      </dgm:t>
    </dgm:pt>
    <dgm:pt modelId="{C7144719-AA67-4732-9477-554A1C9D1A39}" type="sibTrans" cxnId="{7EB01D21-8698-40BF-B451-04C3CCCE3E27}">
      <dgm:prSet/>
      <dgm:spPr/>
      <dgm:t>
        <a:bodyPr/>
        <a:lstStyle/>
        <a:p>
          <a:endParaRPr lang="fr-FR"/>
        </a:p>
      </dgm:t>
    </dgm:pt>
    <dgm:pt modelId="{3A9DF436-0C88-491E-88B1-18A739D21821}">
      <dgm:prSet phldrT="[Texte]"/>
      <dgm:spPr/>
      <dgm:t>
        <a:bodyPr/>
        <a:lstStyle/>
        <a:p>
          <a:r>
            <a:rPr lang="fr-FR" dirty="0"/>
            <a:t>Aperçu de la dynamique familiale.</a:t>
          </a:r>
        </a:p>
      </dgm:t>
    </dgm:pt>
    <dgm:pt modelId="{FB0A6AC3-0442-487E-9085-D1F81D40E8F6}" type="parTrans" cxnId="{C8A6E71F-BA14-4F5C-AB84-BAB1F2CE80E6}">
      <dgm:prSet/>
      <dgm:spPr/>
      <dgm:t>
        <a:bodyPr/>
        <a:lstStyle/>
        <a:p>
          <a:endParaRPr lang="fr-FR"/>
        </a:p>
      </dgm:t>
    </dgm:pt>
    <dgm:pt modelId="{742B1F11-D41D-41C3-A3C6-B2BEA8EED156}" type="sibTrans" cxnId="{C8A6E71F-BA14-4F5C-AB84-BAB1F2CE80E6}">
      <dgm:prSet/>
      <dgm:spPr/>
      <dgm:t>
        <a:bodyPr/>
        <a:lstStyle/>
        <a:p>
          <a:endParaRPr lang="fr-FR"/>
        </a:p>
      </dgm:t>
    </dgm:pt>
    <dgm:pt modelId="{98986B6D-CCE3-44A0-898A-88118F4F6A75}">
      <dgm:prSet phldrT="[Texte]"/>
      <dgm:spPr/>
      <dgm:t>
        <a:bodyPr/>
        <a:lstStyle/>
        <a:p>
          <a:r>
            <a:rPr lang="fr-FR" dirty="0"/>
            <a:t>Poser les bases: attentes, offre de soin, objectifs, travail d’équipe patient-rééducateur.</a:t>
          </a:r>
        </a:p>
      </dgm:t>
    </dgm:pt>
    <dgm:pt modelId="{0E2DC695-60E9-4D6A-BF15-86B69E6026FA}" type="parTrans" cxnId="{818C054F-2C4F-47C5-854E-9FAC321FC67E}">
      <dgm:prSet/>
      <dgm:spPr/>
      <dgm:t>
        <a:bodyPr/>
        <a:lstStyle/>
        <a:p>
          <a:endParaRPr lang="fr-FR"/>
        </a:p>
      </dgm:t>
    </dgm:pt>
    <dgm:pt modelId="{4DACA933-42D2-48B6-B71F-44F6B03AAE70}" type="sibTrans" cxnId="{818C054F-2C4F-47C5-854E-9FAC321FC67E}">
      <dgm:prSet/>
      <dgm:spPr/>
      <dgm:t>
        <a:bodyPr/>
        <a:lstStyle/>
        <a:p>
          <a:endParaRPr lang="fr-FR"/>
        </a:p>
      </dgm:t>
    </dgm:pt>
    <dgm:pt modelId="{B74D1B6F-B964-4747-9331-A7E6E30ED7B9}">
      <dgm:prSet phldrT="[Texte]"/>
      <dgm:spPr/>
      <dgm:t>
        <a:bodyPr/>
        <a:lstStyle/>
        <a:p>
          <a:r>
            <a:rPr lang="fr-FR" b="0" dirty="0"/>
            <a:t>La PES</a:t>
          </a:r>
        </a:p>
      </dgm:t>
    </dgm:pt>
    <dgm:pt modelId="{0BC2FBC2-128D-4B24-82D7-52062E3DFBA9}" type="parTrans" cxnId="{090C93FC-A5B9-4D08-B9B0-F9C834DA6A68}">
      <dgm:prSet/>
      <dgm:spPr/>
      <dgm:t>
        <a:bodyPr/>
        <a:lstStyle/>
        <a:p>
          <a:endParaRPr lang="fr-FR"/>
        </a:p>
      </dgm:t>
    </dgm:pt>
    <dgm:pt modelId="{AC3AA775-62FD-4B9F-A73D-D84ABB9C98C7}" type="sibTrans" cxnId="{090C93FC-A5B9-4D08-B9B0-F9C834DA6A68}">
      <dgm:prSet/>
      <dgm:spPr/>
      <dgm:t>
        <a:bodyPr/>
        <a:lstStyle/>
        <a:p>
          <a:endParaRPr lang="fr-FR"/>
        </a:p>
      </dgm:t>
    </dgm:pt>
    <dgm:pt modelId="{612702DF-FEF6-40A5-A59D-9E3839C78480}">
      <dgm:prSet phldrT="[Texte]"/>
      <dgm:spPr/>
      <dgm:t>
        <a:bodyPr/>
        <a:lstStyle/>
        <a:p>
          <a:r>
            <a:rPr lang="fr-FR" dirty="0"/>
            <a:t>1-2 séances / jour , 5 jours par semaine (variable selon profil, scolarité).</a:t>
          </a:r>
        </a:p>
      </dgm:t>
    </dgm:pt>
    <dgm:pt modelId="{28E9C072-7001-4E37-80D3-9124F6CCA8B9}" type="parTrans" cxnId="{496E35CA-09C2-482D-B96A-BDF7A3FD15A5}">
      <dgm:prSet/>
      <dgm:spPr/>
      <dgm:t>
        <a:bodyPr/>
        <a:lstStyle/>
        <a:p>
          <a:endParaRPr lang="fr-FR"/>
        </a:p>
      </dgm:t>
    </dgm:pt>
    <dgm:pt modelId="{41CDA9F1-5023-4152-BFD6-2D980062904A}" type="sibTrans" cxnId="{496E35CA-09C2-482D-B96A-BDF7A3FD15A5}">
      <dgm:prSet/>
      <dgm:spPr/>
      <dgm:t>
        <a:bodyPr/>
        <a:lstStyle/>
        <a:p>
          <a:endParaRPr lang="fr-FR"/>
        </a:p>
      </dgm:t>
    </dgm:pt>
    <dgm:pt modelId="{8CE4EA1B-34B5-4F3D-A211-B3A69D0CBB7B}">
      <dgm:prSet phldrT="[Texte]"/>
      <dgm:spPr/>
      <dgm:t>
        <a:bodyPr/>
        <a:lstStyle/>
        <a:p>
          <a:r>
            <a:rPr lang="fr-FR" dirty="0"/>
            <a:t>Séances individuelles très majoritairement (besoin d’attention, nécessité d’écoute, de relation duelle, risque de passer à côté).</a:t>
          </a:r>
        </a:p>
      </dgm:t>
    </dgm:pt>
    <dgm:pt modelId="{238684BC-E69B-4F94-B273-514A201E1CB8}" type="parTrans" cxnId="{30D5F41B-A448-467F-A918-3E0A58C64DB4}">
      <dgm:prSet/>
      <dgm:spPr/>
      <dgm:t>
        <a:bodyPr/>
        <a:lstStyle/>
        <a:p>
          <a:endParaRPr lang="fr-FR"/>
        </a:p>
      </dgm:t>
    </dgm:pt>
    <dgm:pt modelId="{A0E817C0-08BF-43D9-A2CC-5A058726E37F}" type="sibTrans" cxnId="{30D5F41B-A448-467F-A918-3E0A58C64DB4}">
      <dgm:prSet/>
      <dgm:spPr/>
      <dgm:t>
        <a:bodyPr/>
        <a:lstStyle/>
        <a:p>
          <a:endParaRPr lang="fr-FR"/>
        </a:p>
      </dgm:t>
    </dgm:pt>
    <dgm:pt modelId="{1973B316-8AF8-41ED-BC22-817E90207022}">
      <dgm:prSet phldrT="[Texte]"/>
      <dgm:spPr/>
      <dgm:t>
        <a:bodyPr/>
        <a:lstStyle/>
        <a:p>
          <a:r>
            <a:rPr lang="fr-FR" b="0" dirty="0"/>
            <a:t>Transposition à la vie « réelle »</a:t>
          </a:r>
        </a:p>
      </dgm:t>
    </dgm:pt>
    <dgm:pt modelId="{2A4FACDF-1F99-43D9-B0E8-7D2B3C9C25C3}" type="parTrans" cxnId="{43B6173B-6D04-4A5A-A597-DE05659B4AA2}">
      <dgm:prSet/>
      <dgm:spPr/>
      <dgm:t>
        <a:bodyPr/>
        <a:lstStyle/>
        <a:p>
          <a:endParaRPr lang="fr-FR"/>
        </a:p>
      </dgm:t>
    </dgm:pt>
    <dgm:pt modelId="{C22EAAEC-EE3E-43BB-BD4F-F9ED9739BEAE}" type="sibTrans" cxnId="{43B6173B-6D04-4A5A-A597-DE05659B4AA2}">
      <dgm:prSet/>
      <dgm:spPr/>
      <dgm:t>
        <a:bodyPr/>
        <a:lstStyle/>
        <a:p>
          <a:endParaRPr lang="fr-FR"/>
        </a:p>
      </dgm:t>
    </dgm:pt>
    <dgm:pt modelId="{C1E3CE97-11A2-448D-82B3-A1B501712AEB}">
      <dgm:prSet phldrT="[Texte]"/>
      <dgm:spPr/>
      <dgm:t>
        <a:bodyPr/>
        <a:lstStyle/>
        <a:p>
          <a:r>
            <a:rPr lang="fr-FR" dirty="0"/>
            <a:t>Decrescendo jusqu’au « sevrage » de la PEC kiné au profit de la scolarité, des activités physique, de loisir et du quotidien. </a:t>
          </a:r>
        </a:p>
      </dgm:t>
    </dgm:pt>
    <dgm:pt modelId="{263AC37B-7178-4B2F-B4B1-B2C0B2A144D6}" type="parTrans" cxnId="{E849B670-1068-4E3E-9A73-032935DA3528}">
      <dgm:prSet/>
      <dgm:spPr/>
      <dgm:t>
        <a:bodyPr/>
        <a:lstStyle/>
        <a:p>
          <a:endParaRPr lang="fr-FR"/>
        </a:p>
      </dgm:t>
    </dgm:pt>
    <dgm:pt modelId="{7EC2CF3C-3097-43C3-B365-99B8BAE7A66A}" type="sibTrans" cxnId="{E849B670-1068-4E3E-9A73-032935DA3528}">
      <dgm:prSet/>
      <dgm:spPr/>
      <dgm:t>
        <a:bodyPr/>
        <a:lstStyle/>
        <a:p>
          <a:endParaRPr lang="fr-FR"/>
        </a:p>
      </dgm:t>
    </dgm:pt>
    <dgm:pt modelId="{9E4E3EE2-44EE-4739-B2C9-91BA659324CD}">
      <dgm:prSet phldrT="[Texte]"/>
      <dgm:spPr/>
      <dgm:t>
        <a:bodyPr/>
        <a:lstStyle/>
        <a:p>
          <a:r>
            <a:rPr lang="fr-FR" dirty="0"/>
            <a:t>Transmission des informations aux collègues et services concernés.</a:t>
          </a:r>
        </a:p>
      </dgm:t>
    </dgm:pt>
    <dgm:pt modelId="{6FD12137-D419-489F-8BF4-5BDEF250D5A7}" type="parTrans" cxnId="{ACB8D439-56F3-4AB9-AA92-301789A2F1C3}">
      <dgm:prSet/>
      <dgm:spPr/>
      <dgm:t>
        <a:bodyPr/>
        <a:lstStyle/>
        <a:p>
          <a:endParaRPr lang="fr-FR"/>
        </a:p>
      </dgm:t>
    </dgm:pt>
    <dgm:pt modelId="{7DF7CA17-5A48-41D0-88E7-3A8691DEC137}" type="sibTrans" cxnId="{ACB8D439-56F3-4AB9-AA92-301789A2F1C3}">
      <dgm:prSet/>
      <dgm:spPr/>
      <dgm:t>
        <a:bodyPr/>
        <a:lstStyle/>
        <a:p>
          <a:endParaRPr lang="fr-FR"/>
        </a:p>
      </dgm:t>
    </dgm:pt>
    <dgm:pt modelId="{2C8C8BCB-8F32-40D7-9DC4-F30F0A3D9283}">
      <dgm:prSet phldrT="[Texte]"/>
      <dgm:spPr/>
      <dgm:t>
        <a:bodyPr/>
        <a:lstStyle/>
        <a:p>
          <a:r>
            <a:rPr lang="fr-FR" dirty="0"/>
            <a:t>45min de séance en moyenne.</a:t>
          </a:r>
        </a:p>
      </dgm:t>
    </dgm:pt>
    <dgm:pt modelId="{40A65269-E55C-47BF-BA0B-F46A4EF30E0F}" type="parTrans" cxnId="{9244F97B-666E-4162-9E9F-7BA4D59A4A79}">
      <dgm:prSet/>
      <dgm:spPr/>
      <dgm:t>
        <a:bodyPr/>
        <a:lstStyle/>
        <a:p>
          <a:endParaRPr lang="fr-FR"/>
        </a:p>
      </dgm:t>
    </dgm:pt>
    <dgm:pt modelId="{300C5BF6-B8B5-43CC-911C-6A6B55FD479C}" type="sibTrans" cxnId="{9244F97B-666E-4162-9E9F-7BA4D59A4A79}">
      <dgm:prSet/>
      <dgm:spPr/>
      <dgm:t>
        <a:bodyPr/>
        <a:lstStyle/>
        <a:p>
          <a:endParaRPr lang="fr-FR"/>
        </a:p>
      </dgm:t>
    </dgm:pt>
    <dgm:pt modelId="{945A759D-16B3-4225-B461-C45B8443095E}">
      <dgm:prSet phldrT="[Texte]"/>
      <dgm:spPr/>
      <dgm:t>
        <a:bodyPr/>
        <a:lstStyle/>
        <a:p>
          <a:r>
            <a:rPr lang="fr-FR" dirty="0"/>
            <a:t>Séance en balnéothérapie plutôt en groupe (2-4 patients).</a:t>
          </a:r>
        </a:p>
      </dgm:t>
    </dgm:pt>
    <dgm:pt modelId="{9B8969F0-71C1-423E-A728-BEC4F86D0F96}" type="parTrans" cxnId="{3F1C30F3-EB12-40A3-88E5-4F0B7D7D9641}">
      <dgm:prSet/>
      <dgm:spPr/>
      <dgm:t>
        <a:bodyPr/>
        <a:lstStyle/>
        <a:p>
          <a:endParaRPr lang="fr-FR"/>
        </a:p>
      </dgm:t>
    </dgm:pt>
    <dgm:pt modelId="{FB6C2B69-DB8D-48CA-9325-831DC252A9D1}" type="sibTrans" cxnId="{3F1C30F3-EB12-40A3-88E5-4F0B7D7D9641}">
      <dgm:prSet/>
      <dgm:spPr/>
      <dgm:t>
        <a:bodyPr/>
        <a:lstStyle/>
        <a:p>
          <a:endParaRPr lang="fr-FR"/>
        </a:p>
      </dgm:t>
    </dgm:pt>
    <dgm:pt modelId="{74F0682C-A6BE-487D-82F7-3942ED0F9608}">
      <dgm:prSet phldrT="[Texte]"/>
      <dgm:spPr/>
      <dgm:t>
        <a:bodyPr/>
        <a:lstStyle/>
        <a:p>
          <a:r>
            <a:rPr lang="fr-FR" dirty="0"/>
            <a:t>Sortir de la salle de rééducation.</a:t>
          </a:r>
        </a:p>
      </dgm:t>
    </dgm:pt>
    <dgm:pt modelId="{8B3E2BB2-55ED-4C2C-83C7-5210E4712487}" type="parTrans" cxnId="{EA1C8E42-6271-4445-93E0-B95A49311B65}">
      <dgm:prSet/>
      <dgm:spPr/>
      <dgm:t>
        <a:bodyPr/>
        <a:lstStyle/>
        <a:p>
          <a:endParaRPr lang="fr-FR"/>
        </a:p>
      </dgm:t>
    </dgm:pt>
    <dgm:pt modelId="{5E3B367A-6D19-4784-A8BF-CF97AE8AC157}" type="sibTrans" cxnId="{EA1C8E42-6271-4445-93E0-B95A49311B65}">
      <dgm:prSet/>
      <dgm:spPr/>
      <dgm:t>
        <a:bodyPr/>
        <a:lstStyle/>
        <a:p>
          <a:endParaRPr lang="fr-FR"/>
        </a:p>
      </dgm:t>
    </dgm:pt>
    <dgm:pt modelId="{406B198C-30DA-4AB3-9823-AF1584D86EA0}">
      <dgm:prSet phldrT="[Texte]"/>
      <dgm:spPr/>
      <dgm:t>
        <a:bodyPr/>
        <a:lstStyle/>
        <a:p>
          <a:r>
            <a:rPr lang="fr-FR" dirty="0"/>
            <a:t>Point régulier avec MPR</a:t>
          </a:r>
        </a:p>
      </dgm:t>
    </dgm:pt>
    <dgm:pt modelId="{7BA42B46-06CC-4007-AF30-88700C60CC54}" type="parTrans" cxnId="{3A8D9DA0-9533-4E84-A535-779E9DF27A80}">
      <dgm:prSet/>
      <dgm:spPr/>
      <dgm:t>
        <a:bodyPr/>
        <a:lstStyle/>
        <a:p>
          <a:endParaRPr lang="fr-FR"/>
        </a:p>
      </dgm:t>
    </dgm:pt>
    <dgm:pt modelId="{BCD1259C-5A89-4B6D-A482-68E83C5F8479}" type="sibTrans" cxnId="{3A8D9DA0-9533-4E84-A535-779E9DF27A80}">
      <dgm:prSet/>
      <dgm:spPr/>
      <dgm:t>
        <a:bodyPr/>
        <a:lstStyle/>
        <a:p>
          <a:endParaRPr lang="fr-FR"/>
        </a:p>
      </dgm:t>
    </dgm:pt>
    <dgm:pt modelId="{87CC47F4-F542-4831-9442-1BAA12D70E8B}" type="pres">
      <dgm:prSet presAssocID="{45418AB4-81CC-4ACD-8594-059AABA7CA14}" presName="linearFlow" presStyleCnt="0">
        <dgm:presLayoutVars>
          <dgm:dir/>
          <dgm:animLvl val="lvl"/>
          <dgm:resizeHandles val="exact"/>
        </dgm:presLayoutVars>
      </dgm:prSet>
      <dgm:spPr/>
    </dgm:pt>
    <dgm:pt modelId="{1C4246D1-AE83-45AC-B12F-80DA16F98491}" type="pres">
      <dgm:prSet presAssocID="{1DD78E45-D1B9-403C-9481-A92E75A4C573}" presName="composite" presStyleCnt="0"/>
      <dgm:spPr/>
    </dgm:pt>
    <dgm:pt modelId="{6DEBFA0A-EEB9-4F05-BCA7-D9C62A5963EA}" type="pres">
      <dgm:prSet presAssocID="{1DD78E45-D1B9-403C-9481-A92E75A4C573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78EF5E74-1447-436D-81BF-640E2D5FD4F5}" type="pres">
      <dgm:prSet presAssocID="{1DD78E45-D1B9-403C-9481-A92E75A4C573}" presName="descendantText" presStyleLbl="alignAcc1" presStyleIdx="0" presStyleCnt="3" custLinFactNeighborX="-121" custLinFactNeighborY="-2468">
        <dgm:presLayoutVars>
          <dgm:bulletEnabled val="1"/>
        </dgm:presLayoutVars>
      </dgm:prSet>
      <dgm:spPr/>
    </dgm:pt>
    <dgm:pt modelId="{96775876-64B2-40C4-A09B-B47AAF781DA3}" type="pres">
      <dgm:prSet presAssocID="{C7144719-AA67-4732-9477-554A1C9D1A39}" presName="sp" presStyleCnt="0"/>
      <dgm:spPr/>
    </dgm:pt>
    <dgm:pt modelId="{90A7EF6E-A459-4B12-A38D-5585ED876EA9}" type="pres">
      <dgm:prSet presAssocID="{B74D1B6F-B964-4747-9331-A7E6E30ED7B9}" presName="composite" presStyleCnt="0"/>
      <dgm:spPr/>
    </dgm:pt>
    <dgm:pt modelId="{1E2AB77A-7292-4D5C-8C50-FF2C2CC5C394}" type="pres">
      <dgm:prSet presAssocID="{B74D1B6F-B964-4747-9331-A7E6E30ED7B9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2AF5DFF7-183A-411C-8D56-87FA16C05938}" type="pres">
      <dgm:prSet presAssocID="{B74D1B6F-B964-4747-9331-A7E6E30ED7B9}" presName="descendantText" presStyleLbl="alignAcc1" presStyleIdx="1" presStyleCnt="3">
        <dgm:presLayoutVars>
          <dgm:bulletEnabled val="1"/>
        </dgm:presLayoutVars>
      </dgm:prSet>
      <dgm:spPr/>
    </dgm:pt>
    <dgm:pt modelId="{90952715-1698-40DA-8113-82730D596DA6}" type="pres">
      <dgm:prSet presAssocID="{AC3AA775-62FD-4B9F-A73D-D84ABB9C98C7}" presName="sp" presStyleCnt="0"/>
      <dgm:spPr/>
    </dgm:pt>
    <dgm:pt modelId="{BA1A6380-9CC4-4D59-9291-1E8C8D0EAE9C}" type="pres">
      <dgm:prSet presAssocID="{1973B316-8AF8-41ED-BC22-817E90207022}" presName="composite" presStyleCnt="0"/>
      <dgm:spPr/>
    </dgm:pt>
    <dgm:pt modelId="{68667C6B-DFFF-42FB-AF4A-40301710BD00}" type="pres">
      <dgm:prSet presAssocID="{1973B316-8AF8-41ED-BC22-817E90207022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BA7CFA59-D630-453E-B7FB-A1B166637914}" type="pres">
      <dgm:prSet presAssocID="{1973B316-8AF8-41ED-BC22-817E90207022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DA2B5701-2C0F-47E8-B9DD-B70EC7A21B75}" type="presOf" srcId="{1DD78E45-D1B9-403C-9481-A92E75A4C573}" destId="{6DEBFA0A-EEB9-4F05-BCA7-D9C62A5963EA}" srcOrd="0" destOrd="0" presId="urn:microsoft.com/office/officeart/2005/8/layout/chevron2"/>
    <dgm:cxn modelId="{07746E1B-8037-44D4-AACD-ED4DBFE91E68}" type="presOf" srcId="{3A9DF436-0C88-491E-88B1-18A739D21821}" destId="{78EF5E74-1447-436D-81BF-640E2D5FD4F5}" srcOrd="0" destOrd="0" presId="urn:microsoft.com/office/officeart/2005/8/layout/chevron2"/>
    <dgm:cxn modelId="{30D5F41B-A448-467F-A918-3E0A58C64DB4}" srcId="{B74D1B6F-B964-4747-9331-A7E6E30ED7B9}" destId="{8CE4EA1B-34B5-4F3D-A211-B3A69D0CBB7B}" srcOrd="2" destOrd="0" parTransId="{238684BC-E69B-4F94-B273-514A201E1CB8}" sibTransId="{A0E817C0-08BF-43D9-A2CC-5A058726E37F}"/>
    <dgm:cxn modelId="{C8A6E71F-BA14-4F5C-AB84-BAB1F2CE80E6}" srcId="{1DD78E45-D1B9-403C-9481-A92E75A4C573}" destId="{3A9DF436-0C88-491E-88B1-18A739D21821}" srcOrd="0" destOrd="0" parTransId="{FB0A6AC3-0442-487E-9085-D1F81D40E8F6}" sibTransId="{742B1F11-D41D-41C3-A3C6-B2BEA8EED156}"/>
    <dgm:cxn modelId="{7EB01D21-8698-40BF-B451-04C3CCCE3E27}" srcId="{45418AB4-81CC-4ACD-8594-059AABA7CA14}" destId="{1DD78E45-D1B9-403C-9481-A92E75A4C573}" srcOrd="0" destOrd="0" parTransId="{8DA21669-3C8B-439F-887A-168344B31797}" sibTransId="{C7144719-AA67-4732-9477-554A1C9D1A39}"/>
    <dgm:cxn modelId="{BA521428-433C-4D68-9585-2A986E27BAE0}" type="presOf" srcId="{B74D1B6F-B964-4747-9331-A7E6E30ED7B9}" destId="{1E2AB77A-7292-4D5C-8C50-FF2C2CC5C394}" srcOrd="0" destOrd="0" presId="urn:microsoft.com/office/officeart/2005/8/layout/chevron2"/>
    <dgm:cxn modelId="{C1760E2E-AD22-480B-88A3-0D2BC4CF9ADA}" type="presOf" srcId="{1973B316-8AF8-41ED-BC22-817E90207022}" destId="{68667C6B-DFFF-42FB-AF4A-40301710BD00}" srcOrd="0" destOrd="0" presId="urn:microsoft.com/office/officeart/2005/8/layout/chevron2"/>
    <dgm:cxn modelId="{ACB8D439-56F3-4AB9-AA92-301789A2F1C3}" srcId="{1DD78E45-D1B9-403C-9481-A92E75A4C573}" destId="{9E4E3EE2-44EE-4739-B2C9-91BA659324CD}" srcOrd="2" destOrd="0" parTransId="{6FD12137-D419-489F-8BF4-5BDEF250D5A7}" sibTransId="{7DF7CA17-5A48-41D0-88E7-3A8691DEC137}"/>
    <dgm:cxn modelId="{43B6173B-6D04-4A5A-A597-DE05659B4AA2}" srcId="{45418AB4-81CC-4ACD-8594-059AABA7CA14}" destId="{1973B316-8AF8-41ED-BC22-817E90207022}" srcOrd="2" destOrd="0" parTransId="{2A4FACDF-1F99-43D9-B0E8-7D2B3C9C25C3}" sibTransId="{C22EAAEC-EE3E-43BB-BD4F-F9ED9739BEAE}"/>
    <dgm:cxn modelId="{2553F73F-3F56-4317-A079-941F8474ADF7}" type="presOf" srcId="{406B198C-30DA-4AB3-9823-AF1584D86EA0}" destId="{2AF5DFF7-183A-411C-8D56-87FA16C05938}" srcOrd="0" destOrd="4" presId="urn:microsoft.com/office/officeart/2005/8/layout/chevron2"/>
    <dgm:cxn modelId="{EA1C8E42-6271-4445-93E0-B95A49311B65}" srcId="{1973B316-8AF8-41ED-BC22-817E90207022}" destId="{74F0682C-A6BE-487D-82F7-3942ED0F9608}" srcOrd="0" destOrd="0" parTransId="{8B3E2BB2-55ED-4C2C-83C7-5210E4712487}" sibTransId="{5E3B367A-6D19-4784-A8BF-CF97AE8AC157}"/>
    <dgm:cxn modelId="{818C054F-2C4F-47C5-854E-9FAC321FC67E}" srcId="{1DD78E45-D1B9-403C-9481-A92E75A4C573}" destId="{98986B6D-CCE3-44A0-898A-88118F4F6A75}" srcOrd="1" destOrd="0" parTransId="{0E2DC695-60E9-4D6A-BF15-86B69E6026FA}" sibTransId="{4DACA933-42D2-48B6-B71F-44F6B03AAE70}"/>
    <dgm:cxn modelId="{DAEEF26F-E3C2-4704-943B-EA4D96F33270}" type="presOf" srcId="{612702DF-FEF6-40A5-A59D-9E3839C78480}" destId="{2AF5DFF7-183A-411C-8D56-87FA16C05938}" srcOrd="0" destOrd="0" presId="urn:microsoft.com/office/officeart/2005/8/layout/chevron2"/>
    <dgm:cxn modelId="{E849B670-1068-4E3E-9A73-032935DA3528}" srcId="{1973B316-8AF8-41ED-BC22-817E90207022}" destId="{C1E3CE97-11A2-448D-82B3-A1B501712AEB}" srcOrd="1" destOrd="0" parTransId="{263AC37B-7178-4B2F-B4B1-B2C0B2A144D6}" sibTransId="{7EC2CF3C-3097-43C3-B365-99B8BAE7A66A}"/>
    <dgm:cxn modelId="{42225672-B54C-45CB-A1A7-120C7B549FB7}" type="presOf" srcId="{98986B6D-CCE3-44A0-898A-88118F4F6A75}" destId="{78EF5E74-1447-436D-81BF-640E2D5FD4F5}" srcOrd="0" destOrd="1" presId="urn:microsoft.com/office/officeart/2005/8/layout/chevron2"/>
    <dgm:cxn modelId="{1C9EC273-A2A6-4D21-AAB9-5BD9BACC676C}" type="presOf" srcId="{74F0682C-A6BE-487D-82F7-3942ED0F9608}" destId="{BA7CFA59-D630-453E-B7FB-A1B166637914}" srcOrd="0" destOrd="0" presId="urn:microsoft.com/office/officeart/2005/8/layout/chevron2"/>
    <dgm:cxn modelId="{9244F97B-666E-4162-9E9F-7BA4D59A4A79}" srcId="{B74D1B6F-B964-4747-9331-A7E6E30ED7B9}" destId="{2C8C8BCB-8F32-40D7-9DC4-F30F0A3D9283}" srcOrd="1" destOrd="0" parTransId="{40A65269-E55C-47BF-BA0B-F46A4EF30E0F}" sibTransId="{300C5BF6-B8B5-43CC-911C-6A6B55FD479C}"/>
    <dgm:cxn modelId="{E141CA7E-D98B-46AF-9969-05A7014B09D0}" type="presOf" srcId="{2C8C8BCB-8F32-40D7-9DC4-F30F0A3D9283}" destId="{2AF5DFF7-183A-411C-8D56-87FA16C05938}" srcOrd="0" destOrd="1" presId="urn:microsoft.com/office/officeart/2005/8/layout/chevron2"/>
    <dgm:cxn modelId="{26569D8A-02A5-404B-9C51-4E53814AB70D}" type="presOf" srcId="{C1E3CE97-11A2-448D-82B3-A1B501712AEB}" destId="{BA7CFA59-D630-453E-B7FB-A1B166637914}" srcOrd="0" destOrd="1" presId="urn:microsoft.com/office/officeart/2005/8/layout/chevron2"/>
    <dgm:cxn modelId="{3A8D9DA0-9533-4E84-A535-779E9DF27A80}" srcId="{B74D1B6F-B964-4747-9331-A7E6E30ED7B9}" destId="{406B198C-30DA-4AB3-9823-AF1584D86EA0}" srcOrd="4" destOrd="0" parTransId="{7BA42B46-06CC-4007-AF30-88700C60CC54}" sibTransId="{BCD1259C-5A89-4B6D-A482-68E83C5F8479}"/>
    <dgm:cxn modelId="{B5D794C3-7F03-4C0A-98C6-E4717ED24F0A}" type="presOf" srcId="{45418AB4-81CC-4ACD-8594-059AABA7CA14}" destId="{87CC47F4-F542-4831-9442-1BAA12D70E8B}" srcOrd="0" destOrd="0" presId="urn:microsoft.com/office/officeart/2005/8/layout/chevron2"/>
    <dgm:cxn modelId="{955853C5-42F9-4592-9986-7927687CE5C7}" type="presOf" srcId="{8CE4EA1B-34B5-4F3D-A211-B3A69D0CBB7B}" destId="{2AF5DFF7-183A-411C-8D56-87FA16C05938}" srcOrd="0" destOrd="2" presId="urn:microsoft.com/office/officeart/2005/8/layout/chevron2"/>
    <dgm:cxn modelId="{496E35CA-09C2-482D-B96A-BDF7A3FD15A5}" srcId="{B74D1B6F-B964-4747-9331-A7E6E30ED7B9}" destId="{612702DF-FEF6-40A5-A59D-9E3839C78480}" srcOrd="0" destOrd="0" parTransId="{28E9C072-7001-4E37-80D3-9124F6CCA8B9}" sibTransId="{41CDA9F1-5023-4152-BFD6-2D980062904A}"/>
    <dgm:cxn modelId="{BDD11CCB-1899-4DE2-96CA-FAB888EBD72C}" type="presOf" srcId="{9E4E3EE2-44EE-4739-B2C9-91BA659324CD}" destId="{78EF5E74-1447-436D-81BF-640E2D5FD4F5}" srcOrd="0" destOrd="2" presId="urn:microsoft.com/office/officeart/2005/8/layout/chevron2"/>
    <dgm:cxn modelId="{30FC70D2-EDCC-4768-BF8C-3378A076C167}" type="presOf" srcId="{945A759D-16B3-4225-B461-C45B8443095E}" destId="{2AF5DFF7-183A-411C-8D56-87FA16C05938}" srcOrd="0" destOrd="3" presId="urn:microsoft.com/office/officeart/2005/8/layout/chevron2"/>
    <dgm:cxn modelId="{3F1C30F3-EB12-40A3-88E5-4F0B7D7D9641}" srcId="{B74D1B6F-B964-4747-9331-A7E6E30ED7B9}" destId="{945A759D-16B3-4225-B461-C45B8443095E}" srcOrd="3" destOrd="0" parTransId="{9B8969F0-71C1-423E-A728-BEC4F86D0F96}" sibTransId="{FB6C2B69-DB8D-48CA-9325-831DC252A9D1}"/>
    <dgm:cxn modelId="{090C93FC-A5B9-4D08-B9B0-F9C834DA6A68}" srcId="{45418AB4-81CC-4ACD-8594-059AABA7CA14}" destId="{B74D1B6F-B964-4747-9331-A7E6E30ED7B9}" srcOrd="1" destOrd="0" parTransId="{0BC2FBC2-128D-4B24-82D7-52062E3DFBA9}" sibTransId="{AC3AA775-62FD-4B9F-A73D-D84ABB9C98C7}"/>
    <dgm:cxn modelId="{325A121E-E8CD-4D38-AEC3-8ABF0A0099E2}" type="presParOf" srcId="{87CC47F4-F542-4831-9442-1BAA12D70E8B}" destId="{1C4246D1-AE83-45AC-B12F-80DA16F98491}" srcOrd="0" destOrd="0" presId="urn:microsoft.com/office/officeart/2005/8/layout/chevron2"/>
    <dgm:cxn modelId="{94EC1988-941F-4BD3-8D98-0CFC07288C9A}" type="presParOf" srcId="{1C4246D1-AE83-45AC-B12F-80DA16F98491}" destId="{6DEBFA0A-EEB9-4F05-BCA7-D9C62A5963EA}" srcOrd="0" destOrd="0" presId="urn:microsoft.com/office/officeart/2005/8/layout/chevron2"/>
    <dgm:cxn modelId="{B69DFC8D-55AA-4AAE-8A12-01897064C21F}" type="presParOf" srcId="{1C4246D1-AE83-45AC-B12F-80DA16F98491}" destId="{78EF5E74-1447-436D-81BF-640E2D5FD4F5}" srcOrd="1" destOrd="0" presId="urn:microsoft.com/office/officeart/2005/8/layout/chevron2"/>
    <dgm:cxn modelId="{14FB9E04-48F4-458A-8EF6-F41632D71B0E}" type="presParOf" srcId="{87CC47F4-F542-4831-9442-1BAA12D70E8B}" destId="{96775876-64B2-40C4-A09B-B47AAF781DA3}" srcOrd="1" destOrd="0" presId="urn:microsoft.com/office/officeart/2005/8/layout/chevron2"/>
    <dgm:cxn modelId="{27AC8DC6-53ED-4B6A-9376-98E2968E4A77}" type="presParOf" srcId="{87CC47F4-F542-4831-9442-1BAA12D70E8B}" destId="{90A7EF6E-A459-4B12-A38D-5585ED876EA9}" srcOrd="2" destOrd="0" presId="urn:microsoft.com/office/officeart/2005/8/layout/chevron2"/>
    <dgm:cxn modelId="{84448CBE-31CC-4489-B816-80372EB8EDB2}" type="presParOf" srcId="{90A7EF6E-A459-4B12-A38D-5585ED876EA9}" destId="{1E2AB77A-7292-4D5C-8C50-FF2C2CC5C394}" srcOrd="0" destOrd="0" presId="urn:microsoft.com/office/officeart/2005/8/layout/chevron2"/>
    <dgm:cxn modelId="{5281C9E1-4B93-4CE3-96AC-09B29E394EBC}" type="presParOf" srcId="{90A7EF6E-A459-4B12-A38D-5585ED876EA9}" destId="{2AF5DFF7-183A-411C-8D56-87FA16C05938}" srcOrd="1" destOrd="0" presId="urn:microsoft.com/office/officeart/2005/8/layout/chevron2"/>
    <dgm:cxn modelId="{38E494F0-60F4-4567-91B4-8B74039FC291}" type="presParOf" srcId="{87CC47F4-F542-4831-9442-1BAA12D70E8B}" destId="{90952715-1698-40DA-8113-82730D596DA6}" srcOrd="3" destOrd="0" presId="urn:microsoft.com/office/officeart/2005/8/layout/chevron2"/>
    <dgm:cxn modelId="{2D3730BE-D7F1-4CE2-BD7F-2E4F3DF11993}" type="presParOf" srcId="{87CC47F4-F542-4831-9442-1BAA12D70E8B}" destId="{BA1A6380-9CC4-4D59-9291-1E8C8D0EAE9C}" srcOrd="4" destOrd="0" presId="urn:microsoft.com/office/officeart/2005/8/layout/chevron2"/>
    <dgm:cxn modelId="{9F70F44B-5468-4792-AD7B-B61C2598A284}" type="presParOf" srcId="{BA1A6380-9CC4-4D59-9291-1E8C8D0EAE9C}" destId="{68667C6B-DFFF-42FB-AF4A-40301710BD00}" srcOrd="0" destOrd="0" presId="urn:microsoft.com/office/officeart/2005/8/layout/chevron2"/>
    <dgm:cxn modelId="{5062FBC2-EADD-4625-BB8B-1BAA58868B78}" type="presParOf" srcId="{BA1A6380-9CC4-4D59-9291-1E8C8D0EAE9C}" destId="{BA7CFA59-D630-453E-B7FB-A1B16663791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B28AB6B-DA46-4E6C-B3D3-9267C85B8C9A}" type="doc">
      <dgm:prSet loTypeId="urn:microsoft.com/office/officeart/2005/8/layout/matrix3" loCatId="matrix" qsTypeId="urn:microsoft.com/office/officeart/2005/8/quickstyle/3d1" qsCatId="3D" csTypeId="urn:microsoft.com/office/officeart/2005/8/colors/accent1_5" csCatId="accent1" phldr="1"/>
      <dgm:spPr/>
      <dgm:t>
        <a:bodyPr/>
        <a:lstStyle/>
        <a:p>
          <a:endParaRPr lang="fr-FR"/>
        </a:p>
      </dgm:t>
    </dgm:pt>
    <dgm:pt modelId="{AE4649F6-2C28-48E9-8949-15134BA57951}">
      <dgm:prSet phldrT="[Texte]"/>
      <dgm:spPr/>
      <dgm:t>
        <a:bodyPr/>
        <a:lstStyle/>
        <a:p>
          <a:r>
            <a:rPr lang="fr-FR" dirty="0"/>
            <a:t>Créer les opportunités de progrès </a:t>
          </a:r>
        </a:p>
      </dgm:t>
    </dgm:pt>
    <dgm:pt modelId="{AE87C066-CD9E-4C69-A6CA-462040DBF935}" type="parTrans" cxnId="{89602A64-D22E-4A0B-9D1E-B3445A00971D}">
      <dgm:prSet/>
      <dgm:spPr/>
      <dgm:t>
        <a:bodyPr/>
        <a:lstStyle/>
        <a:p>
          <a:endParaRPr lang="fr-FR"/>
        </a:p>
      </dgm:t>
    </dgm:pt>
    <dgm:pt modelId="{B3A203C6-8240-4D64-9799-29BBDF333793}" type="sibTrans" cxnId="{89602A64-D22E-4A0B-9D1E-B3445A00971D}">
      <dgm:prSet/>
      <dgm:spPr/>
      <dgm:t>
        <a:bodyPr/>
        <a:lstStyle/>
        <a:p>
          <a:endParaRPr lang="fr-FR"/>
        </a:p>
      </dgm:t>
    </dgm:pt>
    <dgm:pt modelId="{DBA2FD09-1A72-409F-9417-4AC2F1CA7A51}">
      <dgm:prSet phldrT="[Texte]"/>
      <dgm:spPr/>
      <dgm:t>
        <a:bodyPr/>
        <a:lstStyle/>
        <a:p>
          <a:r>
            <a:rPr lang="fr-FR" dirty="0"/>
            <a:t>Ecoute Active</a:t>
          </a:r>
        </a:p>
      </dgm:t>
    </dgm:pt>
    <dgm:pt modelId="{71D21D15-1A52-422A-992E-ECA818813D83}" type="parTrans" cxnId="{A6C45DB4-A937-4A16-9AE1-D452624D851C}">
      <dgm:prSet/>
      <dgm:spPr/>
      <dgm:t>
        <a:bodyPr/>
        <a:lstStyle/>
        <a:p>
          <a:endParaRPr lang="fr-FR"/>
        </a:p>
      </dgm:t>
    </dgm:pt>
    <dgm:pt modelId="{C8977AD0-3EBB-417D-B539-7CF51844D324}" type="sibTrans" cxnId="{A6C45DB4-A937-4A16-9AE1-D452624D851C}">
      <dgm:prSet/>
      <dgm:spPr/>
      <dgm:t>
        <a:bodyPr/>
        <a:lstStyle/>
        <a:p>
          <a:endParaRPr lang="fr-FR"/>
        </a:p>
      </dgm:t>
    </dgm:pt>
    <dgm:pt modelId="{CFBC194E-D049-492D-9E13-4D74980071DC}">
      <dgm:prSet phldrT="[Texte]"/>
      <dgm:spPr/>
      <dgm:t>
        <a:bodyPr/>
        <a:lstStyle/>
        <a:p>
          <a:r>
            <a:rPr lang="fr-FR" dirty="0"/>
            <a:t>S’adapter au rythme de l’enfant</a:t>
          </a:r>
        </a:p>
      </dgm:t>
    </dgm:pt>
    <dgm:pt modelId="{B1E2D14D-4B88-4818-9366-36C931EA939D}" type="parTrans" cxnId="{C96D61D8-E70A-4E28-A0A5-6975D5CA68B5}">
      <dgm:prSet/>
      <dgm:spPr/>
      <dgm:t>
        <a:bodyPr/>
        <a:lstStyle/>
        <a:p>
          <a:endParaRPr lang="fr-FR"/>
        </a:p>
      </dgm:t>
    </dgm:pt>
    <dgm:pt modelId="{02D92A14-42E2-4AED-BA70-EF68CDB0B49F}" type="sibTrans" cxnId="{C96D61D8-E70A-4E28-A0A5-6975D5CA68B5}">
      <dgm:prSet/>
      <dgm:spPr/>
      <dgm:t>
        <a:bodyPr/>
        <a:lstStyle/>
        <a:p>
          <a:endParaRPr lang="fr-FR"/>
        </a:p>
      </dgm:t>
    </dgm:pt>
    <dgm:pt modelId="{B8A153D6-3D79-47A6-A057-5CE57419FFFA}">
      <dgm:prSet phldrT="[Texte]"/>
      <dgm:spPr/>
      <dgm:t>
        <a:bodyPr/>
        <a:lstStyle/>
        <a:p>
          <a:r>
            <a:rPr lang="fr-FR" dirty="0"/>
            <a:t>Renforcement positif et valorisation</a:t>
          </a:r>
        </a:p>
      </dgm:t>
    </dgm:pt>
    <dgm:pt modelId="{32295498-1E4F-446D-B043-100B5470294A}" type="parTrans" cxnId="{E990505B-B59A-4811-97CA-7F96D330CE87}">
      <dgm:prSet/>
      <dgm:spPr/>
      <dgm:t>
        <a:bodyPr/>
        <a:lstStyle/>
        <a:p>
          <a:endParaRPr lang="fr-FR"/>
        </a:p>
      </dgm:t>
    </dgm:pt>
    <dgm:pt modelId="{8BD2612C-297D-402F-A613-6B527CB7FE17}" type="sibTrans" cxnId="{E990505B-B59A-4811-97CA-7F96D330CE87}">
      <dgm:prSet/>
      <dgm:spPr/>
      <dgm:t>
        <a:bodyPr/>
        <a:lstStyle/>
        <a:p>
          <a:endParaRPr lang="fr-FR"/>
        </a:p>
      </dgm:t>
    </dgm:pt>
    <dgm:pt modelId="{4EC75FC1-16D9-4A86-B275-A1C12FB053FD}">
      <dgm:prSet phldrT="[Texte]"/>
      <dgm:spPr/>
      <dgm:t>
        <a:bodyPr/>
        <a:lstStyle/>
        <a:p>
          <a:endParaRPr lang="fr-FR"/>
        </a:p>
      </dgm:t>
    </dgm:pt>
    <dgm:pt modelId="{AC9E34A0-24CF-4138-986C-0252D2F3C566}" type="parTrans" cxnId="{71286F31-E63F-48D0-881E-72A6775224FF}">
      <dgm:prSet/>
      <dgm:spPr/>
      <dgm:t>
        <a:bodyPr/>
        <a:lstStyle/>
        <a:p>
          <a:endParaRPr lang="fr-FR"/>
        </a:p>
      </dgm:t>
    </dgm:pt>
    <dgm:pt modelId="{3DA56644-68B4-4CB4-B993-EB4B9AD239DD}" type="sibTrans" cxnId="{71286F31-E63F-48D0-881E-72A6775224FF}">
      <dgm:prSet/>
      <dgm:spPr/>
      <dgm:t>
        <a:bodyPr/>
        <a:lstStyle/>
        <a:p>
          <a:endParaRPr lang="fr-FR"/>
        </a:p>
      </dgm:t>
    </dgm:pt>
    <dgm:pt modelId="{B2BCFF77-FDAB-40C2-82CC-AA64B610D75E}" type="pres">
      <dgm:prSet presAssocID="{1B28AB6B-DA46-4E6C-B3D3-9267C85B8C9A}" presName="matrix" presStyleCnt="0">
        <dgm:presLayoutVars>
          <dgm:chMax val="1"/>
          <dgm:dir/>
          <dgm:resizeHandles val="exact"/>
        </dgm:presLayoutVars>
      </dgm:prSet>
      <dgm:spPr/>
    </dgm:pt>
    <dgm:pt modelId="{646935E4-3298-4964-B2E5-96717F504EDE}" type="pres">
      <dgm:prSet presAssocID="{1B28AB6B-DA46-4E6C-B3D3-9267C85B8C9A}" presName="diamond" presStyleLbl="bgShp" presStyleIdx="0" presStyleCnt="1" custLinFactNeighborX="45009" custLinFactNeighborY="-1599"/>
      <dgm:spPr/>
    </dgm:pt>
    <dgm:pt modelId="{6EA85FAA-C633-42EF-891C-7CC5EA15F2F8}" type="pres">
      <dgm:prSet presAssocID="{1B28AB6B-DA46-4E6C-B3D3-9267C85B8C9A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9007573-0A18-42C4-900B-F87A2FCFFA44}" type="pres">
      <dgm:prSet presAssocID="{1B28AB6B-DA46-4E6C-B3D3-9267C85B8C9A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359FC530-3A91-4A09-AA69-5890799EB718}" type="pres">
      <dgm:prSet presAssocID="{1B28AB6B-DA46-4E6C-B3D3-9267C85B8C9A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953B358-B95C-413D-92EE-B25C0D2CBC74}" type="pres">
      <dgm:prSet presAssocID="{1B28AB6B-DA46-4E6C-B3D3-9267C85B8C9A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5FFB612E-1319-4455-B854-1DB74E7720AD}" type="presOf" srcId="{1B28AB6B-DA46-4E6C-B3D3-9267C85B8C9A}" destId="{B2BCFF77-FDAB-40C2-82CC-AA64B610D75E}" srcOrd="0" destOrd="0" presId="urn:microsoft.com/office/officeart/2005/8/layout/matrix3"/>
    <dgm:cxn modelId="{71286F31-E63F-48D0-881E-72A6775224FF}" srcId="{1B28AB6B-DA46-4E6C-B3D3-9267C85B8C9A}" destId="{4EC75FC1-16D9-4A86-B275-A1C12FB053FD}" srcOrd="4" destOrd="0" parTransId="{AC9E34A0-24CF-4138-986C-0252D2F3C566}" sibTransId="{3DA56644-68B4-4CB4-B993-EB4B9AD239DD}"/>
    <dgm:cxn modelId="{CAD1B537-0E18-422E-AE59-62A78A89DE1E}" type="presOf" srcId="{B8A153D6-3D79-47A6-A057-5CE57419FFFA}" destId="{359FC530-3A91-4A09-AA69-5890799EB718}" srcOrd="0" destOrd="0" presId="urn:microsoft.com/office/officeart/2005/8/layout/matrix3"/>
    <dgm:cxn modelId="{E990505B-B59A-4811-97CA-7F96D330CE87}" srcId="{1B28AB6B-DA46-4E6C-B3D3-9267C85B8C9A}" destId="{B8A153D6-3D79-47A6-A057-5CE57419FFFA}" srcOrd="2" destOrd="0" parTransId="{32295498-1E4F-446D-B043-100B5470294A}" sibTransId="{8BD2612C-297D-402F-A613-6B527CB7FE17}"/>
    <dgm:cxn modelId="{89602A64-D22E-4A0B-9D1E-B3445A00971D}" srcId="{1B28AB6B-DA46-4E6C-B3D3-9267C85B8C9A}" destId="{AE4649F6-2C28-48E9-8949-15134BA57951}" srcOrd="3" destOrd="0" parTransId="{AE87C066-CD9E-4C69-A6CA-462040DBF935}" sibTransId="{B3A203C6-8240-4D64-9799-29BBDF333793}"/>
    <dgm:cxn modelId="{E9CC3856-3867-4393-919A-F9E7EFED969A}" type="presOf" srcId="{AE4649F6-2C28-48E9-8949-15134BA57951}" destId="{E953B358-B95C-413D-92EE-B25C0D2CBC74}" srcOrd="0" destOrd="0" presId="urn:microsoft.com/office/officeart/2005/8/layout/matrix3"/>
    <dgm:cxn modelId="{31E3968D-48C4-4F0A-A023-99601BF37E93}" type="presOf" srcId="{CFBC194E-D049-492D-9E13-4D74980071DC}" destId="{19007573-0A18-42C4-900B-F87A2FCFFA44}" srcOrd="0" destOrd="0" presId="urn:microsoft.com/office/officeart/2005/8/layout/matrix3"/>
    <dgm:cxn modelId="{A6C45DB4-A937-4A16-9AE1-D452624D851C}" srcId="{1B28AB6B-DA46-4E6C-B3D3-9267C85B8C9A}" destId="{DBA2FD09-1A72-409F-9417-4AC2F1CA7A51}" srcOrd="0" destOrd="0" parTransId="{71D21D15-1A52-422A-992E-ECA818813D83}" sibTransId="{C8977AD0-3EBB-417D-B539-7CF51844D324}"/>
    <dgm:cxn modelId="{1DC081D7-3124-4A40-8DB5-31CBDF1F620D}" type="presOf" srcId="{DBA2FD09-1A72-409F-9417-4AC2F1CA7A51}" destId="{6EA85FAA-C633-42EF-891C-7CC5EA15F2F8}" srcOrd="0" destOrd="0" presId="urn:microsoft.com/office/officeart/2005/8/layout/matrix3"/>
    <dgm:cxn modelId="{C96D61D8-E70A-4E28-A0A5-6975D5CA68B5}" srcId="{1B28AB6B-DA46-4E6C-B3D3-9267C85B8C9A}" destId="{CFBC194E-D049-492D-9E13-4D74980071DC}" srcOrd="1" destOrd="0" parTransId="{B1E2D14D-4B88-4818-9366-36C931EA939D}" sibTransId="{02D92A14-42E2-4AED-BA70-EF68CDB0B49F}"/>
    <dgm:cxn modelId="{B62C7F68-2CB5-48AF-B278-B4A2D5663124}" type="presParOf" srcId="{B2BCFF77-FDAB-40C2-82CC-AA64B610D75E}" destId="{646935E4-3298-4964-B2E5-96717F504EDE}" srcOrd="0" destOrd="0" presId="urn:microsoft.com/office/officeart/2005/8/layout/matrix3"/>
    <dgm:cxn modelId="{C36D46FE-D02E-4500-A10B-F389BC715939}" type="presParOf" srcId="{B2BCFF77-FDAB-40C2-82CC-AA64B610D75E}" destId="{6EA85FAA-C633-42EF-891C-7CC5EA15F2F8}" srcOrd="1" destOrd="0" presId="urn:microsoft.com/office/officeart/2005/8/layout/matrix3"/>
    <dgm:cxn modelId="{41CD15E8-6BA0-449F-9F5E-17CF24D77521}" type="presParOf" srcId="{B2BCFF77-FDAB-40C2-82CC-AA64B610D75E}" destId="{19007573-0A18-42C4-900B-F87A2FCFFA44}" srcOrd="2" destOrd="0" presId="urn:microsoft.com/office/officeart/2005/8/layout/matrix3"/>
    <dgm:cxn modelId="{A70457C9-C1ED-4E08-944B-A301B24AB1A8}" type="presParOf" srcId="{B2BCFF77-FDAB-40C2-82CC-AA64B610D75E}" destId="{359FC530-3A91-4A09-AA69-5890799EB718}" srcOrd="3" destOrd="0" presId="urn:microsoft.com/office/officeart/2005/8/layout/matrix3"/>
    <dgm:cxn modelId="{16BF2ED8-0B40-44E0-9BBE-CBBD17923D13}" type="presParOf" srcId="{B2BCFF77-FDAB-40C2-82CC-AA64B610D75E}" destId="{E953B358-B95C-413D-92EE-B25C0D2CBC74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142A67-616B-47B9-9EA3-CFCFF461FA60}" type="doc">
      <dgm:prSet loTypeId="urn:microsoft.com/office/officeart/2005/8/layout/matrix1" loCatId="matrix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C1322F39-0E64-476C-B16D-478532D1F292}">
      <dgm:prSet phldrT="[Texte]"/>
      <dgm:spPr/>
      <dgm:t>
        <a:bodyPr/>
        <a:lstStyle/>
        <a:p>
          <a:r>
            <a:rPr lang="fr-FR" dirty="0"/>
            <a:t>Douleur</a:t>
          </a:r>
        </a:p>
      </dgm:t>
    </dgm:pt>
    <dgm:pt modelId="{58D6BF68-39ED-431D-8C20-DB3B80EAB1D2}" type="parTrans" cxnId="{98523177-BED5-41BB-A0A1-1629BF1DF0EF}">
      <dgm:prSet/>
      <dgm:spPr/>
      <dgm:t>
        <a:bodyPr/>
        <a:lstStyle/>
        <a:p>
          <a:endParaRPr lang="fr-FR"/>
        </a:p>
      </dgm:t>
    </dgm:pt>
    <dgm:pt modelId="{B02262B6-B6C6-408F-99B2-8585FDF7AC34}" type="sibTrans" cxnId="{98523177-BED5-41BB-A0A1-1629BF1DF0EF}">
      <dgm:prSet/>
      <dgm:spPr/>
      <dgm:t>
        <a:bodyPr/>
        <a:lstStyle/>
        <a:p>
          <a:endParaRPr lang="fr-FR"/>
        </a:p>
      </dgm:t>
    </dgm:pt>
    <dgm:pt modelId="{EBA69AEE-4CF3-4686-B701-3E842A2B7628}">
      <dgm:prSet phldrT="[Texte]"/>
      <dgm:spPr/>
      <dgm:t>
        <a:bodyPr/>
        <a:lstStyle/>
        <a:p>
          <a:r>
            <a:rPr lang="fr-FR" dirty="0"/>
            <a:t>Défocaliser sans banaliser</a:t>
          </a:r>
        </a:p>
      </dgm:t>
    </dgm:pt>
    <dgm:pt modelId="{BB582315-3B65-4E0D-AAB2-2C5EBFC61D71}" type="parTrans" cxnId="{47A046D2-E290-4D71-B79F-EF53504D558F}">
      <dgm:prSet/>
      <dgm:spPr/>
      <dgm:t>
        <a:bodyPr/>
        <a:lstStyle/>
        <a:p>
          <a:endParaRPr lang="fr-FR"/>
        </a:p>
      </dgm:t>
    </dgm:pt>
    <dgm:pt modelId="{552FED5D-EDD1-4060-B5E3-814E9F55B7D7}" type="sibTrans" cxnId="{47A046D2-E290-4D71-B79F-EF53504D558F}">
      <dgm:prSet/>
      <dgm:spPr/>
      <dgm:t>
        <a:bodyPr/>
        <a:lstStyle/>
        <a:p>
          <a:endParaRPr lang="fr-FR"/>
        </a:p>
      </dgm:t>
    </dgm:pt>
    <dgm:pt modelId="{92263CD7-CC18-4D93-A1EC-E9FF2E84E338}">
      <dgm:prSet phldrT="[Texte]"/>
      <dgm:spPr/>
      <dgm:t>
        <a:bodyPr/>
        <a:lstStyle/>
        <a:p>
          <a:r>
            <a:rPr lang="fr-FR" dirty="0"/>
            <a:t>Ne pas la remettre en question, mais accompagner sur sa </a:t>
          </a:r>
          <a:r>
            <a:rPr lang="fr-FR" u="sng" dirty="0"/>
            <a:t>gestion</a:t>
          </a:r>
          <a:r>
            <a:rPr lang="fr-FR" u="none" dirty="0"/>
            <a:t>.</a:t>
          </a:r>
        </a:p>
      </dgm:t>
    </dgm:pt>
    <dgm:pt modelId="{0F60AF64-FD60-4D54-AD14-593E45FE3F1C}" type="parTrans" cxnId="{31642BE0-2699-435B-BCBF-A3D7CA4C73A1}">
      <dgm:prSet/>
      <dgm:spPr/>
      <dgm:t>
        <a:bodyPr/>
        <a:lstStyle/>
        <a:p>
          <a:endParaRPr lang="fr-FR"/>
        </a:p>
      </dgm:t>
    </dgm:pt>
    <dgm:pt modelId="{12513C8D-B9F9-4CFE-967B-9689D1482029}" type="sibTrans" cxnId="{31642BE0-2699-435B-BCBF-A3D7CA4C73A1}">
      <dgm:prSet/>
      <dgm:spPr/>
      <dgm:t>
        <a:bodyPr/>
        <a:lstStyle/>
        <a:p>
          <a:endParaRPr lang="fr-FR"/>
        </a:p>
      </dgm:t>
    </dgm:pt>
    <dgm:pt modelId="{D86436B5-720E-48F1-AE0F-34252D482D21}">
      <dgm:prSet phldrT="[Texte]"/>
      <dgm:spPr/>
      <dgm:t>
        <a:bodyPr/>
        <a:lstStyle/>
        <a:p>
          <a:r>
            <a:rPr lang="fr-FR" dirty="0"/>
            <a:t>« Douleur supportable »</a:t>
          </a:r>
        </a:p>
        <a:p>
          <a:r>
            <a:rPr lang="fr-FR" dirty="0"/>
            <a:t>« Douleur positive » </a:t>
          </a:r>
        </a:p>
      </dgm:t>
    </dgm:pt>
    <dgm:pt modelId="{0869B8B1-44D3-4F32-A7F5-A353B15FE32B}" type="parTrans" cxnId="{FDC39439-DE97-4877-BE2B-84B27642ED97}">
      <dgm:prSet/>
      <dgm:spPr/>
      <dgm:t>
        <a:bodyPr/>
        <a:lstStyle/>
        <a:p>
          <a:endParaRPr lang="fr-FR"/>
        </a:p>
      </dgm:t>
    </dgm:pt>
    <dgm:pt modelId="{DE400901-F6F2-4FDF-8AA1-842ACD2009ED}" type="sibTrans" cxnId="{FDC39439-DE97-4877-BE2B-84B27642ED97}">
      <dgm:prSet/>
      <dgm:spPr/>
      <dgm:t>
        <a:bodyPr/>
        <a:lstStyle/>
        <a:p>
          <a:endParaRPr lang="fr-FR"/>
        </a:p>
      </dgm:t>
    </dgm:pt>
    <dgm:pt modelId="{3D4D50D2-5B14-4A59-B573-EF095AF13256}">
      <dgm:prSet phldrT="[Texte]"/>
      <dgm:spPr/>
      <dgm:t>
        <a:bodyPr/>
        <a:lstStyle/>
        <a:p>
          <a:r>
            <a:rPr lang="fr-FR" dirty="0"/>
            <a:t>Déconcentration, Réalité virtuelle, Mouvement, Thérapie manuelle, </a:t>
          </a:r>
        </a:p>
      </dgm:t>
    </dgm:pt>
    <dgm:pt modelId="{ECD42445-400D-424F-9C75-A19BC3FDBECB}" type="parTrans" cxnId="{6CE7CD0B-6E51-4771-982E-BB20D093553A}">
      <dgm:prSet/>
      <dgm:spPr/>
      <dgm:t>
        <a:bodyPr/>
        <a:lstStyle/>
        <a:p>
          <a:endParaRPr lang="fr-FR"/>
        </a:p>
      </dgm:t>
    </dgm:pt>
    <dgm:pt modelId="{BED796F8-40C6-43CD-8F42-386B4BA0D396}" type="sibTrans" cxnId="{6CE7CD0B-6E51-4771-982E-BB20D093553A}">
      <dgm:prSet/>
      <dgm:spPr/>
      <dgm:t>
        <a:bodyPr/>
        <a:lstStyle/>
        <a:p>
          <a:endParaRPr lang="fr-FR"/>
        </a:p>
      </dgm:t>
    </dgm:pt>
    <dgm:pt modelId="{EEFB9F57-D670-4390-B671-A174AE3DDAB0}" type="pres">
      <dgm:prSet presAssocID="{7A142A67-616B-47B9-9EA3-CFCFF461FA60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7863782-C0FE-496D-BFDA-1A4704953E28}" type="pres">
      <dgm:prSet presAssocID="{7A142A67-616B-47B9-9EA3-CFCFF461FA60}" presName="matrix" presStyleCnt="0"/>
      <dgm:spPr/>
    </dgm:pt>
    <dgm:pt modelId="{19E6D575-32EC-4EEF-A091-0DBFD5EAEF82}" type="pres">
      <dgm:prSet presAssocID="{7A142A67-616B-47B9-9EA3-CFCFF461FA60}" presName="tile1" presStyleLbl="node1" presStyleIdx="0" presStyleCnt="4"/>
      <dgm:spPr/>
    </dgm:pt>
    <dgm:pt modelId="{9322D6D6-4505-4586-A540-B6E243813494}" type="pres">
      <dgm:prSet presAssocID="{7A142A67-616B-47B9-9EA3-CFCFF461FA60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C417227-04E1-4A9E-9087-D3F25B493383}" type="pres">
      <dgm:prSet presAssocID="{7A142A67-616B-47B9-9EA3-CFCFF461FA60}" presName="tile2" presStyleLbl="node1" presStyleIdx="1" presStyleCnt="4" custLinFactNeighborX="19008" custLinFactNeighborY="-7001"/>
      <dgm:spPr/>
    </dgm:pt>
    <dgm:pt modelId="{AE187579-0FC2-4809-B0BE-AA25F9017262}" type="pres">
      <dgm:prSet presAssocID="{7A142A67-616B-47B9-9EA3-CFCFF461FA60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7CDF7926-CBB1-4211-A5C2-45629D3FA7D9}" type="pres">
      <dgm:prSet presAssocID="{7A142A67-616B-47B9-9EA3-CFCFF461FA60}" presName="tile3" presStyleLbl="node1" presStyleIdx="2" presStyleCnt="4"/>
      <dgm:spPr/>
    </dgm:pt>
    <dgm:pt modelId="{EAE29D3F-9BCE-4F99-8606-3E24E7E569C8}" type="pres">
      <dgm:prSet presAssocID="{7A142A67-616B-47B9-9EA3-CFCFF461FA60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2CD5F562-F63F-4F66-A62F-4C2C38DA9C1F}" type="pres">
      <dgm:prSet presAssocID="{7A142A67-616B-47B9-9EA3-CFCFF461FA60}" presName="tile4" presStyleLbl="node1" presStyleIdx="3" presStyleCnt="4"/>
      <dgm:spPr/>
    </dgm:pt>
    <dgm:pt modelId="{9E5F762F-0B9A-49A9-9969-FB84D6E396D4}" type="pres">
      <dgm:prSet presAssocID="{7A142A67-616B-47B9-9EA3-CFCFF461FA60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8D0A3E85-6ED9-4DD8-983A-65D9F7D9BD46}" type="pres">
      <dgm:prSet presAssocID="{7A142A67-616B-47B9-9EA3-CFCFF461FA60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B8DEF203-CC0C-46A9-A3CE-FB5CF54A4FE3}" type="presOf" srcId="{EBA69AEE-4CF3-4686-B701-3E842A2B7628}" destId="{19E6D575-32EC-4EEF-A091-0DBFD5EAEF82}" srcOrd="0" destOrd="0" presId="urn:microsoft.com/office/officeart/2005/8/layout/matrix1"/>
    <dgm:cxn modelId="{6CE7CD0B-6E51-4771-982E-BB20D093553A}" srcId="{C1322F39-0E64-476C-B16D-478532D1F292}" destId="{3D4D50D2-5B14-4A59-B573-EF095AF13256}" srcOrd="3" destOrd="0" parTransId="{ECD42445-400D-424F-9C75-A19BC3FDBECB}" sibTransId="{BED796F8-40C6-43CD-8F42-386B4BA0D396}"/>
    <dgm:cxn modelId="{3C6E3B1A-D6FA-4EFA-AAD3-D267C460E5C7}" type="presOf" srcId="{92263CD7-CC18-4D93-A1EC-E9FF2E84E338}" destId="{AE187579-0FC2-4809-B0BE-AA25F9017262}" srcOrd="1" destOrd="0" presId="urn:microsoft.com/office/officeart/2005/8/layout/matrix1"/>
    <dgm:cxn modelId="{6F54371E-2CE3-4627-93F2-09FAF22BBF11}" type="presOf" srcId="{7A142A67-616B-47B9-9EA3-CFCFF461FA60}" destId="{EEFB9F57-D670-4390-B671-A174AE3DDAB0}" srcOrd="0" destOrd="0" presId="urn:microsoft.com/office/officeart/2005/8/layout/matrix1"/>
    <dgm:cxn modelId="{FDC39439-DE97-4877-BE2B-84B27642ED97}" srcId="{C1322F39-0E64-476C-B16D-478532D1F292}" destId="{D86436B5-720E-48F1-AE0F-34252D482D21}" srcOrd="2" destOrd="0" parTransId="{0869B8B1-44D3-4F32-A7F5-A353B15FE32B}" sibTransId="{DE400901-F6F2-4FDF-8AA1-842ACD2009ED}"/>
    <dgm:cxn modelId="{3D436F40-F2BA-4182-AD8E-458BAABC5C9A}" type="presOf" srcId="{EBA69AEE-4CF3-4686-B701-3E842A2B7628}" destId="{9322D6D6-4505-4586-A540-B6E243813494}" srcOrd="1" destOrd="0" presId="urn:microsoft.com/office/officeart/2005/8/layout/matrix1"/>
    <dgm:cxn modelId="{0D1CB551-00B5-467C-80D1-16B9641F5DFF}" type="presOf" srcId="{D86436B5-720E-48F1-AE0F-34252D482D21}" destId="{7CDF7926-CBB1-4211-A5C2-45629D3FA7D9}" srcOrd="0" destOrd="0" presId="urn:microsoft.com/office/officeart/2005/8/layout/matrix1"/>
    <dgm:cxn modelId="{98523177-BED5-41BB-A0A1-1629BF1DF0EF}" srcId="{7A142A67-616B-47B9-9EA3-CFCFF461FA60}" destId="{C1322F39-0E64-476C-B16D-478532D1F292}" srcOrd="0" destOrd="0" parTransId="{58D6BF68-39ED-431D-8C20-DB3B80EAB1D2}" sibTransId="{B02262B6-B6C6-408F-99B2-8585FDF7AC34}"/>
    <dgm:cxn modelId="{B666C87F-5411-4405-BF24-C3526BC3E6B0}" type="presOf" srcId="{D86436B5-720E-48F1-AE0F-34252D482D21}" destId="{EAE29D3F-9BCE-4F99-8606-3E24E7E569C8}" srcOrd="1" destOrd="0" presId="urn:microsoft.com/office/officeart/2005/8/layout/matrix1"/>
    <dgm:cxn modelId="{8D486A91-9D4F-46C4-9C4C-BE6D7700B825}" type="presOf" srcId="{3D4D50D2-5B14-4A59-B573-EF095AF13256}" destId="{2CD5F562-F63F-4F66-A62F-4C2C38DA9C1F}" srcOrd="0" destOrd="0" presId="urn:microsoft.com/office/officeart/2005/8/layout/matrix1"/>
    <dgm:cxn modelId="{B9B45792-99B8-44DD-86FE-8E935BB680A4}" type="presOf" srcId="{92263CD7-CC18-4D93-A1EC-E9FF2E84E338}" destId="{1C417227-04E1-4A9E-9087-D3F25B493383}" srcOrd="0" destOrd="0" presId="urn:microsoft.com/office/officeart/2005/8/layout/matrix1"/>
    <dgm:cxn modelId="{C4EE69BB-3176-4987-8D35-3FF0646FCED2}" type="presOf" srcId="{3D4D50D2-5B14-4A59-B573-EF095AF13256}" destId="{9E5F762F-0B9A-49A9-9969-FB84D6E396D4}" srcOrd="1" destOrd="0" presId="urn:microsoft.com/office/officeart/2005/8/layout/matrix1"/>
    <dgm:cxn modelId="{FE3E75C8-9D36-42ED-ABDB-88DFC65B0A0E}" type="presOf" srcId="{C1322F39-0E64-476C-B16D-478532D1F292}" destId="{8D0A3E85-6ED9-4DD8-983A-65D9F7D9BD46}" srcOrd="0" destOrd="0" presId="urn:microsoft.com/office/officeart/2005/8/layout/matrix1"/>
    <dgm:cxn modelId="{47A046D2-E290-4D71-B79F-EF53504D558F}" srcId="{C1322F39-0E64-476C-B16D-478532D1F292}" destId="{EBA69AEE-4CF3-4686-B701-3E842A2B7628}" srcOrd="0" destOrd="0" parTransId="{BB582315-3B65-4E0D-AAB2-2C5EBFC61D71}" sibTransId="{552FED5D-EDD1-4060-B5E3-814E9F55B7D7}"/>
    <dgm:cxn modelId="{31642BE0-2699-435B-BCBF-A3D7CA4C73A1}" srcId="{C1322F39-0E64-476C-B16D-478532D1F292}" destId="{92263CD7-CC18-4D93-A1EC-E9FF2E84E338}" srcOrd="1" destOrd="0" parTransId="{0F60AF64-FD60-4D54-AD14-593E45FE3F1C}" sibTransId="{12513C8D-B9F9-4CFE-967B-9689D1482029}"/>
    <dgm:cxn modelId="{A913CA68-B069-4A06-970C-F734416C061F}" type="presParOf" srcId="{EEFB9F57-D670-4390-B671-A174AE3DDAB0}" destId="{77863782-C0FE-496D-BFDA-1A4704953E28}" srcOrd="0" destOrd="0" presId="urn:microsoft.com/office/officeart/2005/8/layout/matrix1"/>
    <dgm:cxn modelId="{0411028A-4CCE-4148-9816-6160E772812D}" type="presParOf" srcId="{77863782-C0FE-496D-BFDA-1A4704953E28}" destId="{19E6D575-32EC-4EEF-A091-0DBFD5EAEF82}" srcOrd="0" destOrd="0" presId="urn:microsoft.com/office/officeart/2005/8/layout/matrix1"/>
    <dgm:cxn modelId="{1D3DB9B1-C67B-40D9-814E-709336B74076}" type="presParOf" srcId="{77863782-C0FE-496D-BFDA-1A4704953E28}" destId="{9322D6D6-4505-4586-A540-B6E243813494}" srcOrd="1" destOrd="0" presId="urn:microsoft.com/office/officeart/2005/8/layout/matrix1"/>
    <dgm:cxn modelId="{88DD0D16-7A0A-4D41-8AE5-9CDA90A3E43B}" type="presParOf" srcId="{77863782-C0FE-496D-BFDA-1A4704953E28}" destId="{1C417227-04E1-4A9E-9087-D3F25B493383}" srcOrd="2" destOrd="0" presId="urn:microsoft.com/office/officeart/2005/8/layout/matrix1"/>
    <dgm:cxn modelId="{20668A8B-779B-489C-AF85-BDE4D961655C}" type="presParOf" srcId="{77863782-C0FE-496D-BFDA-1A4704953E28}" destId="{AE187579-0FC2-4809-B0BE-AA25F9017262}" srcOrd="3" destOrd="0" presId="urn:microsoft.com/office/officeart/2005/8/layout/matrix1"/>
    <dgm:cxn modelId="{E18382AE-D955-49CF-AB24-BDADB97B8801}" type="presParOf" srcId="{77863782-C0FE-496D-BFDA-1A4704953E28}" destId="{7CDF7926-CBB1-4211-A5C2-45629D3FA7D9}" srcOrd="4" destOrd="0" presId="urn:microsoft.com/office/officeart/2005/8/layout/matrix1"/>
    <dgm:cxn modelId="{D495ECFB-C059-4817-A52C-121A04E38713}" type="presParOf" srcId="{77863782-C0FE-496D-BFDA-1A4704953E28}" destId="{EAE29D3F-9BCE-4F99-8606-3E24E7E569C8}" srcOrd="5" destOrd="0" presId="urn:microsoft.com/office/officeart/2005/8/layout/matrix1"/>
    <dgm:cxn modelId="{E9F72FF9-C217-4EDA-9925-276839D2E604}" type="presParOf" srcId="{77863782-C0FE-496D-BFDA-1A4704953E28}" destId="{2CD5F562-F63F-4F66-A62F-4C2C38DA9C1F}" srcOrd="6" destOrd="0" presId="urn:microsoft.com/office/officeart/2005/8/layout/matrix1"/>
    <dgm:cxn modelId="{B6F6E8B4-AE72-498A-B16B-CD3DDC2C6074}" type="presParOf" srcId="{77863782-C0FE-496D-BFDA-1A4704953E28}" destId="{9E5F762F-0B9A-49A9-9969-FB84D6E396D4}" srcOrd="7" destOrd="0" presId="urn:microsoft.com/office/officeart/2005/8/layout/matrix1"/>
    <dgm:cxn modelId="{0DE4CAF7-B163-4E29-ABB3-0DB57E7C4B29}" type="presParOf" srcId="{EEFB9F57-D670-4390-B671-A174AE3DDAB0}" destId="{8D0A3E85-6ED9-4DD8-983A-65D9F7D9BD4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84845C1-1B52-4443-96DC-E622361E73C7}" type="doc">
      <dgm:prSet loTypeId="urn:microsoft.com/office/officeart/2005/8/layout/cycle3" loCatId="cycle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fr-FR"/>
        </a:p>
      </dgm:t>
    </dgm:pt>
    <dgm:pt modelId="{834E9A89-0C7E-4EAC-91EC-D24E9B99CFAE}">
      <dgm:prSet phldrT="[Texte]"/>
      <dgm:spPr/>
      <dgm:t>
        <a:bodyPr/>
        <a:lstStyle/>
        <a:p>
          <a:r>
            <a:rPr lang="fr-FR" dirty="0"/>
            <a:t>Moins de mouvements</a:t>
          </a:r>
        </a:p>
      </dgm:t>
    </dgm:pt>
    <dgm:pt modelId="{F22E2831-ADE5-4188-9326-9B395CBA3E41}" type="parTrans" cxnId="{2ED64A70-E5D5-4CAF-A3C6-717D73AAF478}">
      <dgm:prSet/>
      <dgm:spPr/>
      <dgm:t>
        <a:bodyPr/>
        <a:lstStyle/>
        <a:p>
          <a:endParaRPr lang="fr-FR"/>
        </a:p>
      </dgm:t>
    </dgm:pt>
    <dgm:pt modelId="{1CB5BD6B-808A-45D4-A9EF-0B6AB4AF789B}" type="sibTrans" cxnId="{2ED64A70-E5D5-4CAF-A3C6-717D73AAF478}">
      <dgm:prSet/>
      <dgm:spPr/>
      <dgm:t>
        <a:bodyPr/>
        <a:lstStyle/>
        <a:p>
          <a:endParaRPr lang="fr-FR"/>
        </a:p>
      </dgm:t>
    </dgm:pt>
    <dgm:pt modelId="{04F7EF59-77A4-4B7E-A8C0-02A0362DD6BA}">
      <dgm:prSet phldrT="[Texte]"/>
      <dgm:spPr/>
      <dgm:t>
        <a:bodyPr/>
        <a:lstStyle/>
        <a:p>
          <a:r>
            <a:rPr lang="fr-FR" dirty="0"/>
            <a:t>Moins d’activité et d’interaction</a:t>
          </a:r>
        </a:p>
      </dgm:t>
    </dgm:pt>
    <dgm:pt modelId="{48B500CF-82ED-4824-A717-8C9104D47E1A}" type="parTrans" cxnId="{CEBE1B52-BCC1-4A99-B2AB-9A91F3308376}">
      <dgm:prSet/>
      <dgm:spPr/>
      <dgm:t>
        <a:bodyPr/>
        <a:lstStyle/>
        <a:p>
          <a:endParaRPr lang="fr-FR"/>
        </a:p>
      </dgm:t>
    </dgm:pt>
    <dgm:pt modelId="{755C7789-E620-41BD-BF1F-01D6684481D7}" type="sibTrans" cxnId="{CEBE1B52-BCC1-4A99-B2AB-9A91F3308376}">
      <dgm:prSet/>
      <dgm:spPr/>
      <dgm:t>
        <a:bodyPr/>
        <a:lstStyle/>
        <a:p>
          <a:endParaRPr lang="fr-FR"/>
        </a:p>
      </dgm:t>
    </dgm:pt>
    <dgm:pt modelId="{1803EC85-C178-4C9D-BB36-F9E7ADF43C6F}">
      <dgm:prSet phldrT="[Texte]"/>
      <dgm:spPr/>
      <dgm:t>
        <a:bodyPr/>
        <a:lstStyle/>
        <a:p>
          <a:r>
            <a:rPr lang="fr-FR" dirty="0"/>
            <a:t>Omniprésence de la douleur</a:t>
          </a:r>
        </a:p>
      </dgm:t>
    </dgm:pt>
    <dgm:pt modelId="{0705EAF6-5D3D-4C3C-9F05-010135CF01D1}" type="parTrans" cxnId="{77F1AACB-F927-45B4-9A98-13762FA35758}">
      <dgm:prSet/>
      <dgm:spPr/>
      <dgm:t>
        <a:bodyPr/>
        <a:lstStyle/>
        <a:p>
          <a:endParaRPr lang="fr-FR"/>
        </a:p>
      </dgm:t>
    </dgm:pt>
    <dgm:pt modelId="{21F4ECBD-EF37-4A96-87C0-DCEE9DE6BF3E}" type="sibTrans" cxnId="{77F1AACB-F927-45B4-9A98-13762FA35758}">
      <dgm:prSet/>
      <dgm:spPr/>
      <dgm:t>
        <a:bodyPr/>
        <a:lstStyle/>
        <a:p>
          <a:endParaRPr lang="fr-FR"/>
        </a:p>
      </dgm:t>
    </dgm:pt>
    <dgm:pt modelId="{D954A8ED-37E4-428A-A6E1-8C6E276F9ED4}">
      <dgm:prSet phldrT="[Texte]"/>
      <dgm:spPr/>
      <dgm:t>
        <a:bodyPr/>
        <a:lstStyle/>
        <a:p>
          <a:r>
            <a:rPr lang="fr-FR" dirty="0"/>
            <a:t>Douleur</a:t>
          </a:r>
        </a:p>
      </dgm:t>
    </dgm:pt>
    <dgm:pt modelId="{FD73C72E-D4D6-4521-B64A-C929BEBB2CD6}" type="parTrans" cxnId="{7D585451-EDD1-45A7-824A-90A696FAF32E}">
      <dgm:prSet/>
      <dgm:spPr/>
      <dgm:t>
        <a:bodyPr/>
        <a:lstStyle/>
        <a:p>
          <a:endParaRPr lang="fr-FR"/>
        </a:p>
      </dgm:t>
    </dgm:pt>
    <dgm:pt modelId="{E3FA7932-9B2F-4D4B-858F-BA2A7BAC1B01}" type="sibTrans" cxnId="{7D585451-EDD1-45A7-824A-90A696FAF32E}">
      <dgm:prSet/>
      <dgm:spPr/>
      <dgm:t>
        <a:bodyPr/>
        <a:lstStyle/>
        <a:p>
          <a:endParaRPr lang="fr-FR"/>
        </a:p>
      </dgm:t>
    </dgm:pt>
    <dgm:pt modelId="{44C19A89-F688-41A7-8E7E-2568241DC5B8}">
      <dgm:prSet phldrT="[Texte]"/>
      <dgm:spPr/>
      <dgm:t>
        <a:bodyPr/>
        <a:lstStyle/>
        <a:p>
          <a:r>
            <a:rPr lang="fr-FR" dirty="0"/>
            <a:t>Moral en berne</a:t>
          </a:r>
        </a:p>
      </dgm:t>
    </dgm:pt>
    <dgm:pt modelId="{F2CCA1B0-AC2D-42C0-82D7-56B0F16AFBC3}" type="parTrans" cxnId="{CB8E5D2C-011C-43F9-8DB1-4ACA0CDECC53}">
      <dgm:prSet/>
      <dgm:spPr/>
      <dgm:t>
        <a:bodyPr/>
        <a:lstStyle/>
        <a:p>
          <a:endParaRPr lang="fr-FR"/>
        </a:p>
      </dgm:t>
    </dgm:pt>
    <dgm:pt modelId="{C8265D21-C135-4BCE-A659-AC407D7DD8D8}" type="sibTrans" cxnId="{CB8E5D2C-011C-43F9-8DB1-4ACA0CDECC53}">
      <dgm:prSet/>
      <dgm:spPr/>
      <dgm:t>
        <a:bodyPr/>
        <a:lstStyle/>
        <a:p>
          <a:endParaRPr lang="fr-FR"/>
        </a:p>
      </dgm:t>
    </dgm:pt>
    <dgm:pt modelId="{1D54D6CD-5C8E-4CC9-8605-48D817531338}" type="pres">
      <dgm:prSet presAssocID="{B84845C1-1B52-4443-96DC-E622361E73C7}" presName="Name0" presStyleCnt="0">
        <dgm:presLayoutVars>
          <dgm:dir/>
          <dgm:resizeHandles val="exact"/>
        </dgm:presLayoutVars>
      </dgm:prSet>
      <dgm:spPr/>
    </dgm:pt>
    <dgm:pt modelId="{CAC89369-D924-4FC5-958B-4CC78ED8505E}" type="pres">
      <dgm:prSet presAssocID="{B84845C1-1B52-4443-96DC-E622361E73C7}" presName="cycle" presStyleCnt="0"/>
      <dgm:spPr/>
    </dgm:pt>
    <dgm:pt modelId="{06E64A0A-2417-4FE6-AA1E-0E7DAF20EBA7}" type="pres">
      <dgm:prSet presAssocID="{D954A8ED-37E4-428A-A6E1-8C6E276F9ED4}" presName="nodeFirstNode" presStyleLbl="node1" presStyleIdx="0" presStyleCnt="5">
        <dgm:presLayoutVars>
          <dgm:bulletEnabled val="1"/>
        </dgm:presLayoutVars>
      </dgm:prSet>
      <dgm:spPr/>
    </dgm:pt>
    <dgm:pt modelId="{731022DE-7EE6-45B3-97B8-28A8A728F170}" type="pres">
      <dgm:prSet presAssocID="{E3FA7932-9B2F-4D4B-858F-BA2A7BAC1B01}" presName="sibTransFirstNode" presStyleLbl="bgShp" presStyleIdx="0" presStyleCnt="1"/>
      <dgm:spPr/>
    </dgm:pt>
    <dgm:pt modelId="{83A8A160-146E-4CF3-B09D-45EC21B5054E}" type="pres">
      <dgm:prSet presAssocID="{834E9A89-0C7E-4EAC-91EC-D24E9B99CFAE}" presName="nodeFollowingNodes" presStyleLbl="node1" presStyleIdx="1" presStyleCnt="5">
        <dgm:presLayoutVars>
          <dgm:bulletEnabled val="1"/>
        </dgm:presLayoutVars>
      </dgm:prSet>
      <dgm:spPr/>
    </dgm:pt>
    <dgm:pt modelId="{5384D8DE-4A85-4993-AD35-CADBE32AD00C}" type="pres">
      <dgm:prSet presAssocID="{04F7EF59-77A4-4B7E-A8C0-02A0362DD6BA}" presName="nodeFollowingNodes" presStyleLbl="node1" presStyleIdx="2" presStyleCnt="5">
        <dgm:presLayoutVars>
          <dgm:bulletEnabled val="1"/>
        </dgm:presLayoutVars>
      </dgm:prSet>
      <dgm:spPr/>
    </dgm:pt>
    <dgm:pt modelId="{64809845-FB53-4ABF-82DE-A13E27588F23}" type="pres">
      <dgm:prSet presAssocID="{1803EC85-C178-4C9D-BB36-F9E7ADF43C6F}" presName="nodeFollowingNodes" presStyleLbl="node1" presStyleIdx="3" presStyleCnt="5">
        <dgm:presLayoutVars>
          <dgm:bulletEnabled val="1"/>
        </dgm:presLayoutVars>
      </dgm:prSet>
      <dgm:spPr/>
    </dgm:pt>
    <dgm:pt modelId="{AC795A06-FEDA-47CB-9156-C33F7A1BA746}" type="pres">
      <dgm:prSet presAssocID="{44C19A89-F688-41A7-8E7E-2568241DC5B8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7C32F61E-1CB8-4BD7-9B84-D2E4D0D5B059}" type="presOf" srcId="{834E9A89-0C7E-4EAC-91EC-D24E9B99CFAE}" destId="{83A8A160-146E-4CF3-B09D-45EC21B5054E}" srcOrd="0" destOrd="0" presId="urn:microsoft.com/office/officeart/2005/8/layout/cycle3"/>
    <dgm:cxn modelId="{CB8E5D2C-011C-43F9-8DB1-4ACA0CDECC53}" srcId="{B84845C1-1B52-4443-96DC-E622361E73C7}" destId="{44C19A89-F688-41A7-8E7E-2568241DC5B8}" srcOrd="4" destOrd="0" parTransId="{F2CCA1B0-AC2D-42C0-82D7-56B0F16AFBC3}" sibTransId="{C8265D21-C135-4BCE-A659-AC407D7DD8D8}"/>
    <dgm:cxn modelId="{F271A342-9EFE-4119-BA65-CB46873109FC}" type="presOf" srcId="{04F7EF59-77A4-4B7E-A8C0-02A0362DD6BA}" destId="{5384D8DE-4A85-4993-AD35-CADBE32AD00C}" srcOrd="0" destOrd="0" presId="urn:microsoft.com/office/officeart/2005/8/layout/cycle3"/>
    <dgm:cxn modelId="{2ED64A70-E5D5-4CAF-A3C6-717D73AAF478}" srcId="{B84845C1-1B52-4443-96DC-E622361E73C7}" destId="{834E9A89-0C7E-4EAC-91EC-D24E9B99CFAE}" srcOrd="1" destOrd="0" parTransId="{F22E2831-ADE5-4188-9326-9B395CBA3E41}" sibTransId="{1CB5BD6B-808A-45D4-A9EF-0B6AB4AF789B}"/>
    <dgm:cxn modelId="{7D585451-EDD1-45A7-824A-90A696FAF32E}" srcId="{B84845C1-1B52-4443-96DC-E622361E73C7}" destId="{D954A8ED-37E4-428A-A6E1-8C6E276F9ED4}" srcOrd="0" destOrd="0" parTransId="{FD73C72E-D4D6-4521-B64A-C929BEBB2CD6}" sibTransId="{E3FA7932-9B2F-4D4B-858F-BA2A7BAC1B01}"/>
    <dgm:cxn modelId="{CEBE1B52-BCC1-4A99-B2AB-9A91F3308376}" srcId="{B84845C1-1B52-4443-96DC-E622361E73C7}" destId="{04F7EF59-77A4-4B7E-A8C0-02A0362DD6BA}" srcOrd="2" destOrd="0" parTransId="{48B500CF-82ED-4824-A717-8C9104D47E1A}" sibTransId="{755C7789-E620-41BD-BF1F-01D6684481D7}"/>
    <dgm:cxn modelId="{46425F7E-942A-4424-A426-E009101F2616}" type="presOf" srcId="{E3FA7932-9B2F-4D4B-858F-BA2A7BAC1B01}" destId="{731022DE-7EE6-45B3-97B8-28A8A728F170}" srcOrd="0" destOrd="0" presId="urn:microsoft.com/office/officeart/2005/8/layout/cycle3"/>
    <dgm:cxn modelId="{77F1AACB-F927-45B4-9A98-13762FA35758}" srcId="{B84845C1-1B52-4443-96DC-E622361E73C7}" destId="{1803EC85-C178-4C9D-BB36-F9E7ADF43C6F}" srcOrd="3" destOrd="0" parTransId="{0705EAF6-5D3D-4C3C-9F05-010135CF01D1}" sibTransId="{21F4ECBD-EF37-4A96-87C0-DCEE9DE6BF3E}"/>
    <dgm:cxn modelId="{A63B6FD6-C29A-457D-9714-678E54A840F0}" type="presOf" srcId="{1803EC85-C178-4C9D-BB36-F9E7ADF43C6F}" destId="{64809845-FB53-4ABF-82DE-A13E27588F23}" srcOrd="0" destOrd="0" presId="urn:microsoft.com/office/officeart/2005/8/layout/cycle3"/>
    <dgm:cxn modelId="{D48646D9-960B-424B-BB70-C843B3AAF2CB}" type="presOf" srcId="{44C19A89-F688-41A7-8E7E-2568241DC5B8}" destId="{AC795A06-FEDA-47CB-9156-C33F7A1BA746}" srcOrd="0" destOrd="0" presId="urn:microsoft.com/office/officeart/2005/8/layout/cycle3"/>
    <dgm:cxn modelId="{299923E1-2A23-408D-AD1A-EBFB8AD8996F}" type="presOf" srcId="{B84845C1-1B52-4443-96DC-E622361E73C7}" destId="{1D54D6CD-5C8E-4CC9-8605-48D817531338}" srcOrd="0" destOrd="0" presId="urn:microsoft.com/office/officeart/2005/8/layout/cycle3"/>
    <dgm:cxn modelId="{6A6C15FC-EE2B-4EDF-A321-EBF713CF0145}" type="presOf" srcId="{D954A8ED-37E4-428A-A6E1-8C6E276F9ED4}" destId="{06E64A0A-2417-4FE6-AA1E-0E7DAF20EBA7}" srcOrd="0" destOrd="0" presId="urn:microsoft.com/office/officeart/2005/8/layout/cycle3"/>
    <dgm:cxn modelId="{E5BC96F8-D530-46AC-B78D-508F46B99695}" type="presParOf" srcId="{1D54D6CD-5C8E-4CC9-8605-48D817531338}" destId="{CAC89369-D924-4FC5-958B-4CC78ED8505E}" srcOrd="0" destOrd="0" presId="urn:microsoft.com/office/officeart/2005/8/layout/cycle3"/>
    <dgm:cxn modelId="{AAD10279-54A4-4416-87A9-236249E04F10}" type="presParOf" srcId="{CAC89369-D924-4FC5-958B-4CC78ED8505E}" destId="{06E64A0A-2417-4FE6-AA1E-0E7DAF20EBA7}" srcOrd="0" destOrd="0" presId="urn:microsoft.com/office/officeart/2005/8/layout/cycle3"/>
    <dgm:cxn modelId="{B8F04F7E-AA39-417C-A61D-1D93B15AB0D5}" type="presParOf" srcId="{CAC89369-D924-4FC5-958B-4CC78ED8505E}" destId="{731022DE-7EE6-45B3-97B8-28A8A728F170}" srcOrd="1" destOrd="0" presId="urn:microsoft.com/office/officeart/2005/8/layout/cycle3"/>
    <dgm:cxn modelId="{5B8CB069-FBF8-4045-AD97-D490BE50A77E}" type="presParOf" srcId="{CAC89369-D924-4FC5-958B-4CC78ED8505E}" destId="{83A8A160-146E-4CF3-B09D-45EC21B5054E}" srcOrd="2" destOrd="0" presId="urn:microsoft.com/office/officeart/2005/8/layout/cycle3"/>
    <dgm:cxn modelId="{B135B1E4-D147-401D-8888-A2608DC6B6AA}" type="presParOf" srcId="{CAC89369-D924-4FC5-958B-4CC78ED8505E}" destId="{5384D8DE-4A85-4993-AD35-CADBE32AD00C}" srcOrd="3" destOrd="0" presId="urn:microsoft.com/office/officeart/2005/8/layout/cycle3"/>
    <dgm:cxn modelId="{61C5DDAD-3383-44EF-A26C-A65CF5D69F9A}" type="presParOf" srcId="{CAC89369-D924-4FC5-958B-4CC78ED8505E}" destId="{64809845-FB53-4ABF-82DE-A13E27588F23}" srcOrd="4" destOrd="0" presId="urn:microsoft.com/office/officeart/2005/8/layout/cycle3"/>
    <dgm:cxn modelId="{D69D0950-BCFE-4489-BAC8-A63E261B6CD7}" type="presParOf" srcId="{CAC89369-D924-4FC5-958B-4CC78ED8505E}" destId="{AC795A06-FEDA-47CB-9156-C33F7A1BA746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84845C1-1B52-4443-96DC-E622361E73C7}" type="doc">
      <dgm:prSet loTypeId="urn:microsoft.com/office/officeart/2005/8/layout/cycle3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834E9A89-0C7E-4EAC-91EC-D24E9B99CFAE}">
      <dgm:prSet phldrT="[Texte]"/>
      <dgm:spPr/>
      <dgm:t>
        <a:bodyPr/>
        <a:lstStyle/>
        <a:p>
          <a:r>
            <a:rPr lang="fr-FR" dirty="0"/>
            <a:t>Plus de mouvements</a:t>
          </a:r>
        </a:p>
      </dgm:t>
    </dgm:pt>
    <dgm:pt modelId="{F22E2831-ADE5-4188-9326-9B395CBA3E41}" type="parTrans" cxnId="{2ED64A70-E5D5-4CAF-A3C6-717D73AAF478}">
      <dgm:prSet/>
      <dgm:spPr/>
      <dgm:t>
        <a:bodyPr/>
        <a:lstStyle/>
        <a:p>
          <a:endParaRPr lang="fr-FR"/>
        </a:p>
      </dgm:t>
    </dgm:pt>
    <dgm:pt modelId="{1CB5BD6B-808A-45D4-A9EF-0B6AB4AF789B}" type="sibTrans" cxnId="{2ED64A70-E5D5-4CAF-A3C6-717D73AAF478}">
      <dgm:prSet/>
      <dgm:spPr/>
      <dgm:t>
        <a:bodyPr/>
        <a:lstStyle/>
        <a:p>
          <a:endParaRPr lang="fr-FR"/>
        </a:p>
      </dgm:t>
    </dgm:pt>
    <dgm:pt modelId="{04F7EF59-77A4-4B7E-A8C0-02A0362DD6BA}">
      <dgm:prSet phldrT="[Texte]"/>
      <dgm:spPr/>
      <dgm:t>
        <a:bodyPr/>
        <a:lstStyle/>
        <a:p>
          <a:r>
            <a:rPr lang="fr-FR" dirty="0"/>
            <a:t>Plus d’activités et d’interaction</a:t>
          </a:r>
        </a:p>
      </dgm:t>
    </dgm:pt>
    <dgm:pt modelId="{48B500CF-82ED-4824-A717-8C9104D47E1A}" type="parTrans" cxnId="{CEBE1B52-BCC1-4A99-B2AB-9A91F3308376}">
      <dgm:prSet/>
      <dgm:spPr/>
      <dgm:t>
        <a:bodyPr/>
        <a:lstStyle/>
        <a:p>
          <a:endParaRPr lang="fr-FR"/>
        </a:p>
      </dgm:t>
    </dgm:pt>
    <dgm:pt modelId="{755C7789-E620-41BD-BF1F-01D6684481D7}" type="sibTrans" cxnId="{CEBE1B52-BCC1-4A99-B2AB-9A91F3308376}">
      <dgm:prSet/>
      <dgm:spPr/>
      <dgm:t>
        <a:bodyPr/>
        <a:lstStyle/>
        <a:p>
          <a:endParaRPr lang="fr-FR"/>
        </a:p>
      </dgm:t>
    </dgm:pt>
    <dgm:pt modelId="{1803EC85-C178-4C9D-BB36-F9E7ADF43C6F}">
      <dgm:prSet phldrT="[Texte]"/>
      <dgm:spPr/>
      <dgm:t>
        <a:bodyPr/>
        <a:lstStyle/>
        <a:p>
          <a:r>
            <a:rPr lang="fr-FR" dirty="0"/>
            <a:t>Plus d’opportunité que la douleur passe au 2</a:t>
          </a:r>
          <a:r>
            <a:rPr lang="fr-FR" baseline="30000" dirty="0"/>
            <a:t>nd</a:t>
          </a:r>
          <a:r>
            <a:rPr lang="fr-FR" dirty="0"/>
            <a:t> plan.</a:t>
          </a:r>
        </a:p>
      </dgm:t>
    </dgm:pt>
    <dgm:pt modelId="{0705EAF6-5D3D-4C3C-9F05-010135CF01D1}" type="parTrans" cxnId="{77F1AACB-F927-45B4-9A98-13762FA35758}">
      <dgm:prSet/>
      <dgm:spPr/>
      <dgm:t>
        <a:bodyPr/>
        <a:lstStyle/>
        <a:p>
          <a:endParaRPr lang="fr-FR"/>
        </a:p>
      </dgm:t>
    </dgm:pt>
    <dgm:pt modelId="{21F4ECBD-EF37-4A96-87C0-DCEE9DE6BF3E}" type="sibTrans" cxnId="{77F1AACB-F927-45B4-9A98-13762FA35758}">
      <dgm:prSet/>
      <dgm:spPr/>
      <dgm:t>
        <a:bodyPr/>
        <a:lstStyle/>
        <a:p>
          <a:endParaRPr lang="fr-FR"/>
        </a:p>
      </dgm:t>
    </dgm:pt>
    <dgm:pt modelId="{D954A8ED-37E4-428A-A6E1-8C6E276F9ED4}">
      <dgm:prSet phldrT="[Texte]"/>
      <dgm:spPr/>
      <dgm:t>
        <a:bodyPr/>
        <a:lstStyle/>
        <a:p>
          <a:r>
            <a:rPr lang="fr-FR" dirty="0"/>
            <a:t>Moins de douleur</a:t>
          </a:r>
        </a:p>
      </dgm:t>
    </dgm:pt>
    <dgm:pt modelId="{FD73C72E-D4D6-4521-B64A-C929BEBB2CD6}" type="parTrans" cxnId="{7D585451-EDD1-45A7-824A-90A696FAF32E}">
      <dgm:prSet/>
      <dgm:spPr/>
      <dgm:t>
        <a:bodyPr/>
        <a:lstStyle/>
        <a:p>
          <a:endParaRPr lang="fr-FR"/>
        </a:p>
      </dgm:t>
    </dgm:pt>
    <dgm:pt modelId="{E3FA7932-9B2F-4D4B-858F-BA2A7BAC1B01}" type="sibTrans" cxnId="{7D585451-EDD1-45A7-824A-90A696FAF32E}">
      <dgm:prSet/>
      <dgm:spPr/>
      <dgm:t>
        <a:bodyPr/>
        <a:lstStyle/>
        <a:p>
          <a:endParaRPr lang="fr-FR"/>
        </a:p>
      </dgm:t>
    </dgm:pt>
    <dgm:pt modelId="{44C19A89-F688-41A7-8E7E-2568241DC5B8}">
      <dgm:prSet phldrT="[Texte]"/>
      <dgm:spPr/>
      <dgm:t>
        <a:bodyPr/>
        <a:lstStyle/>
        <a:p>
          <a:r>
            <a:rPr lang="fr-FR"/>
            <a:t>Bénéfice sur </a:t>
          </a:r>
          <a:r>
            <a:rPr lang="fr-FR" dirty="0"/>
            <a:t>le moral</a:t>
          </a:r>
        </a:p>
      </dgm:t>
    </dgm:pt>
    <dgm:pt modelId="{F2CCA1B0-AC2D-42C0-82D7-56B0F16AFBC3}" type="parTrans" cxnId="{CB8E5D2C-011C-43F9-8DB1-4ACA0CDECC53}">
      <dgm:prSet/>
      <dgm:spPr/>
      <dgm:t>
        <a:bodyPr/>
        <a:lstStyle/>
        <a:p>
          <a:endParaRPr lang="fr-FR"/>
        </a:p>
      </dgm:t>
    </dgm:pt>
    <dgm:pt modelId="{C8265D21-C135-4BCE-A659-AC407D7DD8D8}" type="sibTrans" cxnId="{CB8E5D2C-011C-43F9-8DB1-4ACA0CDECC53}">
      <dgm:prSet/>
      <dgm:spPr/>
      <dgm:t>
        <a:bodyPr/>
        <a:lstStyle/>
        <a:p>
          <a:endParaRPr lang="fr-FR"/>
        </a:p>
      </dgm:t>
    </dgm:pt>
    <dgm:pt modelId="{1D54D6CD-5C8E-4CC9-8605-48D817531338}" type="pres">
      <dgm:prSet presAssocID="{B84845C1-1B52-4443-96DC-E622361E73C7}" presName="Name0" presStyleCnt="0">
        <dgm:presLayoutVars>
          <dgm:dir/>
          <dgm:resizeHandles val="exact"/>
        </dgm:presLayoutVars>
      </dgm:prSet>
      <dgm:spPr/>
    </dgm:pt>
    <dgm:pt modelId="{CAC89369-D924-4FC5-958B-4CC78ED8505E}" type="pres">
      <dgm:prSet presAssocID="{B84845C1-1B52-4443-96DC-E622361E73C7}" presName="cycle" presStyleCnt="0"/>
      <dgm:spPr/>
    </dgm:pt>
    <dgm:pt modelId="{2F81F38A-9613-4B6F-801B-BBE862D12852}" type="pres">
      <dgm:prSet presAssocID="{834E9A89-0C7E-4EAC-91EC-D24E9B99CFAE}" presName="nodeFirstNode" presStyleLbl="node1" presStyleIdx="0" presStyleCnt="5">
        <dgm:presLayoutVars>
          <dgm:bulletEnabled val="1"/>
        </dgm:presLayoutVars>
      </dgm:prSet>
      <dgm:spPr/>
    </dgm:pt>
    <dgm:pt modelId="{030303DF-3A01-40A9-985D-1B2B64EFECA5}" type="pres">
      <dgm:prSet presAssocID="{1CB5BD6B-808A-45D4-A9EF-0B6AB4AF789B}" presName="sibTransFirstNode" presStyleLbl="bgShp" presStyleIdx="0" presStyleCnt="1"/>
      <dgm:spPr/>
    </dgm:pt>
    <dgm:pt modelId="{5384D8DE-4A85-4993-AD35-CADBE32AD00C}" type="pres">
      <dgm:prSet presAssocID="{04F7EF59-77A4-4B7E-A8C0-02A0362DD6BA}" presName="nodeFollowingNodes" presStyleLbl="node1" presStyleIdx="1" presStyleCnt="5">
        <dgm:presLayoutVars>
          <dgm:bulletEnabled val="1"/>
        </dgm:presLayoutVars>
      </dgm:prSet>
      <dgm:spPr/>
    </dgm:pt>
    <dgm:pt modelId="{64809845-FB53-4ABF-82DE-A13E27588F23}" type="pres">
      <dgm:prSet presAssocID="{1803EC85-C178-4C9D-BB36-F9E7ADF43C6F}" presName="nodeFollowingNodes" presStyleLbl="node1" presStyleIdx="2" presStyleCnt="5">
        <dgm:presLayoutVars>
          <dgm:bulletEnabled val="1"/>
        </dgm:presLayoutVars>
      </dgm:prSet>
      <dgm:spPr/>
    </dgm:pt>
    <dgm:pt modelId="{36FE4F01-1660-48FF-B5C5-88DDD8E87FE3}" type="pres">
      <dgm:prSet presAssocID="{D954A8ED-37E4-428A-A6E1-8C6E276F9ED4}" presName="nodeFollowingNodes" presStyleLbl="node1" presStyleIdx="3" presStyleCnt="5">
        <dgm:presLayoutVars>
          <dgm:bulletEnabled val="1"/>
        </dgm:presLayoutVars>
      </dgm:prSet>
      <dgm:spPr/>
    </dgm:pt>
    <dgm:pt modelId="{AC795A06-FEDA-47CB-9156-C33F7A1BA746}" type="pres">
      <dgm:prSet presAssocID="{44C19A89-F688-41A7-8E7E-2568241DC5B8}" presName="nodeFollowingNodes" presStyleLbl="node1" presStyleIdx="4" presStyleCnt="5">
        <dgm:presLayoutVars>
          <dgm:bulletEnabled val="1"/>
        </dgm:presLayoutVars>
      </dgm:prSet>
      <dgm:spPr/>
    </dgm:pt>
  </dgm:ptLst>
  <dgm:cxnLst>
    <dgm:cxn modelId="{CB8E5D2C-011C-43F9-8DB1-4ACA0CDECC53}" srcId="{B84845C1-1B52-4443-96DC-E622361E73C7}" destId="{44C19A89-F688-41A7-8E7E-2568241DC5B8}" srcOrd="4" destOrd="0" parTransId="{F2CCA1B0-AC2D-42C0-82D7-56B0F16AFBC3}" sibTransId="{C8265D21-C135-4BCE-A659-AC407D7DD8D8}"/>
    <dgm:cxn modelId="{BEA1C534-7DBD-46B5-ACDA-0CD4DE2B8238}" type="presOf" srcId="{44C19A89-F688-41A7-8E7E-2568241DC5B8}" destId="{AC795A06-FEDA-47CB-9156-C33F7A1BA746}" srcOrd="0" destOrd="0" presId="urn:microsoft.com/office/officeart/2005/8/layout/cycle3"/>
    <dgm:cxn modelId="{317A8141-A957-49B6-BC0B-0F0E79F29D31}" type="presOf" srcId="{D954A8ED-37E4-428A-A6E1-8C6E276F9ED4}" destId="{36FE4F01-1660-48FF-B5C5-88DDD8E87FE3}" srcOrd="0" destOrd="0" presId="urn:microsoft.com/office/officeart/2005/8/layout/cycle3"/>
    <dgm:cxn modelId="{2ED64A70-E5D5-4CAF-A3C6-717D73AAF478}" srcId="{B84845C1-1B52-4443-96DC-E622361E73C7}" destId="{834E9A89-0C7E-4EAC-91EC-D24E9B99CFAE}" srcOrd="0" destOrd="0" parTransId="{F22E2831-ADE5-4188-9326-9B395CBA3E41}" sibTransId="{1CB5BD6B-808A-45D4-A9EF-0B6AB4AF789B}"/>
    <dgm:cxn modelId="{7D585451-EDD1-45A7-824A-90A696FAF32E}" srcId="{B84845C1-1B52-4443-96DC-E622361E73C7}" destId="{D954A8ED-37E4-428A-A6E1-8C6E276F9ED4}" srcOrd="3" destOrd="0" parTransId="{FD73C72E-D4D6-4521-B64A-C929BEBB2CD6}" sibTransId="{E3FA7932-9B2F-4D4B-858F-BA2A7BAC1B01}"/>
    <dgm:cxn modelId="{CEBE1B52-BCC1-4A99-B2AB-9A91F3308376}" srcId="{B84845C1-1B52-4443-96DC-E622361E73C7}" destId="{04F7EF59-77A4-4B7E-A8C0-02A0362DD6BA}" srcOrd="1" destOrd="0" parTransId="{48B500CF-82ED-4824-A717-8C9104D47E1A}" sibTransId="{755C7789-E620-41BD-BF1F-01D6684481D7}"/>
    <dgm:cxn modelId="{7F2E2B58-C4C6-48F5-BEC5-DF51550093DE}" type="presOf" srcId="{1CB5BD6B-808A-45D4-A9EF-0B6AB4AF789B}" destId="{030303DF-3A01-40A9-985D-1B2B64EFECA5}" srcOrd="0" destOrd="0" presId="urn:microsoft.com/office/officeart/2005/8/layout/cycle3"/>
    <dgm:cxn modelId="{F952E57E-4DEF-4428-AEC2-CE113D62387B}" type="presOf" srcId="{834E9A89-0C7E-4EAC-91EC-D24E9B99CFAE}" destId="{2F81F38A-9613-4B6F-801B-BBE862D12852}" srcOrd="0" destOrd="0" presId="urn:microsoft.com/office/officeart/2005/8/layout/cycle3"/>
    <dgm:cxn modelId="{0F4686A2-4A81-470B-94F3-779BD53D951B}" type="presOf" srcId="{1803EC85-C178-4C9D-BB36-F9E7ADF43C6F}" destId="{64809845-FB53-4ABF-82DE-A13E27588F23}" srcOrd="0" destOrd="0" presId="urn:microsoft.com/office/officeart/2005/8/layout/cycle3"/>
    <dgm:cxn modelId="{ED145CBE-57D8-400E-8B5B-65ABB9D1248C}" type="presOf" srcId="{04F7EF59-77A4-4B7E-A8C0-02A0362DD6BA}" destId="{5384D8DE-4A85-4993-AD35-CADBE32AD00C}" srcOrd="0" destOrd="0" presId="urn:microsoft.com/office/officeart/2005/8/layout/cycle3"/>
    <dgm:cxn modelId="{77F1AACB-F927-45B4-9A98-13762FA35758}" srcId="{B84845C1-1B52-4443-96DC-E622361E73C7}" destId="{1803EC85-C178-4C9D-BB36-F9E7ADF43C6F}" srcOrd="2" destOrd="0" parTransId="{0705EAF6-5D3D-4C3C-9F05-010135CF01D1}" sibTransId="{21F4ECBD-EF37-4A96-87C0-DCEE9DE6BF3E}"/>
    <dgm:cxn modelId="{299923E1-2A23-408D-AD1A-EBFB8AD8996F}" type="presOf" srcId="{B84845C1-1B52-4443-96DC-E622361E73C7}" destId="{1D54D6CD-5C8E-4CC9-8605-48D817531338}" srcOrd="0" destOrd="0" presId="urn:microsoft.com/office/officeart/2005/8/layout/cycle3"/>
    <dgm:cxn modelId="{3FEDDD87-FE8E-4659-918A-1387AF963782}" type="presParOf" srcId="{1D54D6CD-5C8E-4CC9-8605-48D817531338}" destId="{CAC89369-D924-4FC5-958B-4CC78ED8505E}" srcOrd="0" destOrd="0" presId="urn:microsoft.com/office/officeart/2005/8/layout/cycle3"/>
    <dgm:cxn modelId="{AF4AA02E-988F-4591-9D68-8DECEE30BC80}" type="presParOf" srcId="{CAC89369-D924-4FC5-958B-4CC78ED8505E}" destId="{2F81F38A-9613-4B6F-801B-BBE862D12852}" srcOrd="0" destOrd="0" presId="urn:microsoft.com/office/officeart/2005/8/layout/cycle3"/>
    <dgm:cxn modelId="{34668A8E-0F4C-422C-A871-8737835C440A}" type="presParOf" srcId="{CAC89369-D924-4FC5-958B-4CC78ED8505E}" destId="{030303DF-3A01-40A9-985D-1B2B64EFECA5}" srcOrd="1" destOrd="0" presId="urn:microsoft.com/office/officeart/2005/8/layout/cycle3"/>
    <dgm:cxn modelId="{F93CC316-0478-483B-8F47-AC66BDACEFAD}" type="presParOf" srcId="{CAC89369-D924-4FC5-958B-4CC78ED8505E}" destId="{5384D8DE-4A85-4993-AD35-CADBE32AD00C}" srcOrd="2" destOrd="0" presId="urn:microsoft.com/office/officeart/2005/8/layout/cycle3"/>
    <dgm:cxn modelId="{8EF0F48B-7ECD-4741-963B-F5925263261B}" type="presParOf" srcId="{CAC89369-D924-4FC5-958B-4CC78ED8505E}" destId="{64809845-FB53-4ABF-82DE-A13E27588F23}" srcOrd="3" destOrd="0" presId="urn:microsoft.com/office/officeart/2005/8/layout/cycle3"/>
    <dgm:cxn modelId="{CAAF6A8D-2D7D-4BBA-966D-A6F21A571325}" type="presParOf" srcId="{CAC89369-D924-4FC5-958B-4CC78ED8505E}" destId="{36FE4F01-1660-48FF-B5C5-88DDD8E87FE3}" srcOrd="4" destOrd="0" presId="urn:microsoft.com/office/officeart/2005/8/layout/cycle3"/>
    <dgm:cxn modelId="{77C6495F-A01F-448C-953E-7C1548C5771B}" type="presParOf" srcId="{CAC89369-D924-4FC5-958B-4CC78ED8505E}" destId="{AC795A06-FEDA-47CB-9156-C33F7A1BA746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DE2FE27D-E751-4423-9A85-E9828D63DA50}" type="doc">
      <dgm:prSet loTypeId="urn:microsoft.com/office/officeart/2005/8/layout/cycle4" loCatId="cycle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fr-FR"/>
        </a:p>
      </dgm:t>
    </dgm:pt>
    <dgm:pt modelId="{33ED0CEF-DCC9-42B9-88C9-E51D43D45A84}">
      <dgm:prSet phldrT="[Texte]"/>
      <dgm:spPr/>
      <dgm:t>
        <a:bodyPr/>
        <a:lstStyle/>
        <a:p>
          <a:r>
            <a:rPr lang="fr-FR" dirty="0"/>
            <a:t>Valoriser et renforcer les fonctions préservées </a:t>
          </a:r>
        </a:p>
      </dgm:t>
    </dgm:pt>
    <dgm:pt modelId="{19E9881E-D7E6-4917-B516-5A9A70A77044}" type="parTrans" cxnId="{6079A00F-1389-4D04-AB2A-8F5299F54297}">
      <dgm:prSet/>
      <dgm:spPr/>
      <dgm:t>
        <a:bodyPr/>
        <a:lstStyle/>
        <a:p>
          <a:endParaRPr lang="fr-FR"/>
        </a:p>
      </dgm:t>
    </dgm:pt>
    <dgm:pt modelId="{987D9437-9D3D-474C-9BC2-1A0DE775C474}" type="sibTrans" cxnId="{6079A00F-1389-4D04-AB2A-8F5299F54297}">
      <dgm:prSet/>
      <dgm:spPr/>
      <dgm:t>
        <a:bodyPr/>
        <a:lstStyle/>
        <a:p>
          <a:endParaRPr lang="fr-FR"/>
        </a:p>
      </dgm:t>
    </dgm:pt>
    <dgm:pt modelId="{44665EF2-9DDA-4822-8C31-A5B8C3D0EFBC}">
      <dgm:prSet phldrT="[Texte]" custT="1"/>
      <dgm:spPr/>
      <dgm:t>
        <a:bodyPr/>
        <a:lstStyle/>
        <a:p>
          <a:r>
            <a:rPr lang="fr-FR" sz="1600" dirty="0"/>
            <a:t> Point de départ pour initier un changement.</a:t>
          </a:r>
        </a:p>
      </dgm:t>
    </dgm:pt>
    <dgm:pt modelId="{29B48BE9-8098-4881-9650-98849D98E5DC}" type="parTrans" cxnId="{5BAD7DE4-A57B-4B5B-8992-7A1978D6F949}">
      <dgm:prSet/>
      <dgm:spPr/>
      <dgm:t>
        <a:bodyPr/>
        <a:lstStyle/>
        <a:p>
          <a:endParaRPr lang="fr-FR"/>
        </a:p>
      </dgm:t>
    </dgm:pt>
    <dgm:pt modelId="{899382D2-BBB1-49A7-B456-2A721A83CD18}" type="sibTrans" cxnId="{5BAD7DE4-A57B-4B5B-8992-7A1978D6F949}">
      <dgm:prSet/>
      <dgm:spPr/>
      <dgm:t>
        <a:bodyPr/>
        <a:lstStyle/>
        <a:p>
          <a:endParaRPr lang="fr-FR"/>
        </a:p>
      </dgm:t>
    </dgm:pt>
    <dgm:pt modelId="{67D997D9-9D03-4CC8-A8E5-055481999482}">
      <dgm:prSet phldrT="[Texte]"/>
      <dgm:spPr/>
      <dgm:t>
        <a:bodyPr/>
        <a:lstStyle/>
        <a:p>
          <a:r>
            <a:rPr lang="fr-FR" dirty="0"/>
            <a:t>Mise en garde sur les risques</a:t>
          </a:r>
        </a:p>
      </dgm:t>
    </dgm:pt>
    <dgm:pt modelId="{954A9496-132A-4B71-9190-E0FEF06930E0}" type="parTrans" cxnId="{88982765-3B99-48E7-9D69-525204968560}">
      <dgm:prSet/>
      <dgm:spPr/>
      <dgm:t>
        <a:bodyPr/>
        <a:lstStyle/>
        <a:p>
          <a:endParaRPr lang="fr-FR"/>
        </a:p>
      </dgm:t>
    </dgm:pt>
    <dgm:pt modelId="{33E3BDD4-F8B9-49AE-91F9-EF96535E519D}" type="sibTrans" cxnId="{88982765-3B99-48E7-9D69-525204968560}">
      <dgm:prSet/>
      <dgm:spPr/>
      <dgm:t>
        <a:bodyPr/>
        <a:lstStyle/>
        <a:p>
          <a:endParaRPr lang="fr-FR"/>
        </a:p>
      </dgm:t>
    </dgm:pt>
    <dgm:pt modelId="{7B7D5FFF-4C4A-4D2C-8DEA-3672464E46ED}">
      <dgm:prSet phldrT="[Texte]" custT="1"/>
      <dgm:spPr/>
      <dgm:t>
        <a:bodyPr/>
        <a:lstStyle/>
        <a:p>
          <a:r>
            <a:rPr lang="fr-FR" sz="1600" dirty="0"/>
            <a:t> CTV</a:t>
          </a:r>
        </a:p>
      </dgm:t>
    </dgm:pt>
    <dgm:pt modelId="{3D106454-B006-4211-A8FB-12E76672D081}" type="parTrans" cxnId="{3BBB4A6F-DFEA-46D7-B701-59B5E6E76A94}">
      <dgm:prSet/>
      <dgm:spPr/>
      <dgm:t>
        <a:bodyPr/>
        <a:lstStyle/>
        <a:p>
          <a:endParaRPr lang="fr-FR"/>
        </a:p>
      </dgm:t>
    </dgm:pt>
    <dgm:pt modelId="{7A09E532-59A4-4F9B-8196-FC59209B0A9F}" type="sibTrans" cxnId="{3BBB4A6F-DFEA-46D7-B701-59B5E6E76A94}">
      <dgm:prSet/>
      <dgm:spPr/>
      <dgm:t>
        <a:bodyPr/>
        <a:lstStyle/>
        <a:p>
          <a:endParaRPr lang="fr-FR"/>
        </a:p>
      </dgm:t>
    </dgm:pt>
    <dgm:pt modelId="{39546BDD-543E-4079-9086-3EA310E60879}">
      <dgm:prSet phldrT="[Texte]"/>
      <dgm:spPr/>
      <dgm:t>
        <a:bodyPr/>
        <a:lstStyle/>
        <a:p>
          <a:r>
            <a:rPr lang="fr-FR" dirty="0"/>
            <a:t>S’approprier la PEC</a:t>
          </a:r>
        </a:p>
      </dgm:t>
    </dgm:pt>
    <dgm:pt modelId="{30DBB251-A159-47E8-BC11-6630AEFFDC57}" type="parTrans" cxnId="{61789BE3-F36C-4A57-90ED-F220242EBA4F}">
      <dgm:prSet/>
      <dgm:spPr/>
      <dgm:t>
        <a:bodyPr/>
        <a:lstStyle/>
        <a:p>
          <a:endParaRPr lang="fr-FR"/>
        </a:p>
      </dgm:t>
    </dgm:pt>
    <dgm:pt modelId="{A6624DC2-D5FE-43B7-8C84-FB6BF72B4B04}" type="sibTrans" cxnId="{61789BE3-F36C-4A57-90ED-F220242EBA4F}">
      <dgm:prSet/>
      <dgm:spPr/>
      <dgm:t>
        <a:bodyPr/>
        <a:lstStyle/>
        <a:p>
          <a:endParaRPr lang="fr-FR"/>
        </a:p>
      </dgm:t>
    </dgm:pt>
    <dgm:pt modelId="{20E7D06E-1335-4592-80EC-EBD2B308B19D}">
      <dgm:prSet phldrT="[Texte]" custT="1"/>
      <dgm:spPr/>
      <dgm:t>
        <a:bodyPr/>
        <a:lstStyle/>
        <a:p>
          <a:r>
            <a:rPr lang="fr-FR" sz="1600" dirty="0"/>
            <a:t> Objectifs</a:t>
          </a:r>
        </a:p>
      </dgm:t>
    </dgm:pt>
    <dgm:pt modelId="{8906B5DE-1784-4CC2-BDD6-8721A3046CB1}" type="parTrans" cxnId="{DA131865-C906-426D-94C6-2A6397433D39}">
      <dgm:prSet/>
      <dgm:spPr/>
      <dgm:t>
        <a:bodyPr/>
        <a:lstStyle/>
        <a:p>
          <a:endParaRPr lang="fr-FR"/>
        </a:p>
      </dgm:t>
    </dgm:pt>
    <dgm:pt modelId="{6E01393C-3BDF-41CE-A8C0-88281359E025}" type="sibTrans" cxnId="{DA131865-C906-426D-94C6-2A6397433D39}">
      <dgm:prSet/>
      <dgm:spPr/>
      <dgm:t>
        <a:bodyPr/>
        <a:lstStyle/>
        <a:p>
          <a:endParaRPr lang="fr-FR"/>
        </a:p>
      </dgm:t>
    </dgm:pt>
    <dgm:pt modelId="{BF8F9E0E-41F3-4014-B882-D0A777E46FA5}">
      <dgm:prSet phldrT="[Texte]"/>
      <dgm:spPr/>
      <dgm:t>
        <a:bodyPr/>
        <a:lstStyle/>
        <a:p>
          <a:r>
            <a:rPr lang="fr-FR" dirty="0"/>
            <a:t>Reprendre le contrôle</a:t>
          </a:r>
        </a:p>
      </dgm:t>
    </dgm:pt>
    <dgm:pt modelId="{9DD2D868-9ACF-4AFB-BCFC-98CE01CD5C09}" type="parTrans" cxnId="{CC3EEEBE-3710-4FA3-B926-A055D1ADE135}">
      <dgm:prSet/>
      <dgm:spPr/>
      <dgm:t>
        <a:bodyPr/>
        <a:lstStyle/>
        <a:p>
          <a:endParaRPr lang="fr-FR"/>
        </a:p>
      </dgm:t>
    </dgm:pt>
    <dgm:pt modelId="{29B40A18-4EB2-4A4C-9CE4-CAA384053CD7}" type="sibTrans" cxnId="{CC3EEEBE-3710-4FA3-B926-A055D1ADE135}">
      <dgm:prSet/>
      <dgm:spPr/>
      <dgm:t>
        <a:bodyPr/>
        <a:lstStyle/>
        <a:p>
          <a:endParaRPr lang="fr-FR"/>
        </a:p>
      </dgm:t>
    </dgm:pt>
    <dgm:pt modelId="{C5476909-75ED-43A6-BD48-7D4249225F0E}">
      <dgm:prSet phldrT="[Texte]" custT="1"/>
      <dgm:spPr/>
      <dgm:t>
        <a:bodyPr/>
        <a:lstStyle/>
        <a:p>
          <a:r>
            <a:rPr lang="fr-FR" sz="1600" dirty="0"/>
            <a:t> Partie atteinte perçue comme extérieure, autonome.</a:t>
          </a:r>
        </a:p>
      </dgm:t>
    </dgm:pt>
    <dgm:pt modelId="{D8D2A920-415D-4864-B2D7-F78B4127235C}" type="parTrans" cxnId="{8DEC595E-1338-4897-B0D5-44A1E8BE3D42}">
      <dgm:prSet/>
      <dgm:spPr/>
      <dgm:t>
        <a:bodyPr/>
        <a:lstStyle/>
        <a:p>
          <a:endParaRPr lang="fr-FR"/>
        </a:p>
      </dgm:t>
    </dgm:pt>
    <dgm:pt modelId="{0356D63A-40C1-4509-9EDC-817A2E31DBF4}" type="sibTrans" cxnId="{8DEC595E-1338-4897-B0D5-44A1E8BE3D42}">
      <dgm:prSet/>
      <dgm:spPr/>
      <dgm:t>
        <a:bodyPr/>
        <a:lstStyle/>
        <a:p>
          <a:endParaRPr lang="fr-FR"/>
        </a:p>
      </dgm:t>
    </dgm:pt>
    <dgm:pt modelId="{855F35E8-03D4-49F6-8749-67966B732B1C}">
      <dgm:prSet phldrT="[Texte]" custT="1"/>
      <dgm:spPr/>
      <dgm:t>
        <a:bodyPr/>
        <a:lstStyle/>
        <a:p>
          <a:r>
            <a:rPr lang="fr-FR" sz="1600" dirty="0"/>
            <a:t> Orthopédique</a:t>
          </a:r>
        </a:p>
      </dgm:t>
    </dgm:pt>
    <dgm:pt modelId="{F835F14D-F02E-45FA-8F24-7752E95BE9E1}" type="parTrans" cxnId="{579E05D5-B6D4-48B4-BEC3-99E971A4BD14}">
      <dgm:prSet/>
      <dgm:spPr/>
      <dgm:t>
        <a:bodyPr/>
        <a:lstStyle/>
        <a:p>
          <a:endParaRPr lang="fr-FR"/>
        </a:p>
      </dgm:t>
    </dgm:pt>
    <dgm:pt modelId="{DCEEDE87-B772-446B-8ABF-5C6A48B58B1B}" type="sibTrans" cxnId="{579E05D5-B6D4-48B4-BEC3-99E971A4BD14}">
      <dgm:prSet/>
      <dgm:spPr/>
      <dgm:t>
        <a:bodyPr/>
        <a:lstStyle/>
        <a:p>
          <a:endParaRPr lang="fr-FR"/>
        </a:p>
      </dgm:t>
    </dgm:pt>
    <dgm:pt modelId="{C24890AE-7D3F-4A8B-9788-3B1B18F59F94}">
      <dgm:prSet phldrT="[Texte]" custT="1"/>
      <dgm:spPr/>
      <dgm:t>
        <a:bodyPr/>
        <a:lstStyle/>
        <a:p>
          <a:r>
            <a:rPr lang="fr-FR" sz="1600" dirty="0"/>
            <a:t> Déconditionnement</a:t>
          </a:r>
        </a:p>
      </dgm:t>
    </dgm:pt>
    <dgm:pt modelId="{7864BDCE-5A0B-44C4-8039-BAB52A42AD7D}" type="parTrans" cxnId="{D27DF74E-CF4D-4C4C-AECA-B3F88CE35473}">
      <dgm:prSet/>
      <dgm:spPr/>
      <dgm:t>
        <a:bodyPr/>
        <a:lstStyle/>
        <a:p>
          <a:endParaRPr lang="fr-FR"/>
        </a:p>
      </dgm:t>
    </dgm:pt>
    <dgm:pt modelId="{812962A2-3CC7-4498-9C42-922634F003E0}" type="sibTrans" cxnId="{D27DF74E-CF4D-4C4C-AECA-B3F88CE35473}">
      <dgm:prSet/>
      <dgm:spPr/>
      <dgm:t>
        <a:bodyPr/>
        <a:lstStyle/>
        <a:p>
          <a:endParaRPr lang="fr-FR"/>
        </a:p>
      </dgm:t>
    </dgm:pt>
    <dgm:pt modelId="{A0649409-5124-4551-8A2D-791AD5AE7167}">
      <dgm:prSet phldrT="[Texte]" custT="1"/>
      <dgm:spPr/>
      <dgm:t>
        <a:bodyPr/>
        <a:lstStyle/>
        <a:p>
          <a:r>
            <a:rPr lang="fr-FR" sz="1600" dirty="0"/>
            <a:t> Souligner les progrès.</a:t>
          </a:r>
        </a:p>
      </dgm:t>
    </dgm:pt>
    <dgm:pt modelId="{0F7E86FA-A4F6-4256-B9B7-7D1FFC34933C}" type="parTrans" cxnId="{476DBEB6-725B-473A-91C8-266D16754DA3}">
      <dgm:prSet/>
      <dgm:spPr/>
      <dgm:t>
        <a:bodyPr/>
        <a:lstStyle/>
        <a:p>
          <a:endParaRPr lang="fr-FR"/>
        </a:p>
      </dgm:t>
    </dgm:pt>
    <dgm:pt modelId="{426A8D5C-4609-4106-8DED-68870EB093B0}" type="sibTrans" cxnId="{476DBEB6-725B-473A-91C8-266D16754DA3}">
      <dgm:prSet/>
      <dgm:spPr/>
      <dgm:t>
        <a:bodyPr/>
        <a:lstStyle/>
        <a:p>
          <a:endParaRPr lang="fr-FR"/>
        </a:p>
      </dgm:t>
    </dgm:pt>
    <dgm:pt modelId="{E58F67D4-8738-4025-B06D-E55BFB15FF2A}">
      <dgm:prSet phldrT="[Texte]" custT="1"/>
      <dgm:spPr/>
      <dgm:t>
        <a:bodyPr/>
        <a:lstStyle/>
        <a:p>
          <a:r>
            <a:rPr lang="fr-FR" sz="1600" dirty="0"/>
            <a:t> Type d‘exercice (choix orienté).</a:t>
          </a:r>
        </a:p>
      </dgm:t>
    </dgm:pt>
    <dgm:pt modelId="{4FBAB049-E025-4187-B40F-E16176107457}" type="parTrans" cxnId="{E09D724E-FAD7-45A4-A35C-2986C043675F}">
      <dgm:prSet/>
      <dgm:spPr/>
      <dgm:t>
        <a:bodyPr/>
        <a:lstStyle/>
        <a:p>
          <a:endParaRPr lang="fr-FR"/>
        </a:p>
      </dgm:t>
    </dgm:pt>
    <dgm:pt modelId="{A01B09BD-4E72-40BE-A6E6-BC78D2DA7519}" type="sibTrans" cxnId="{E09D724E-FAD7-45A4-A35C-2986C043675F}">
      <dgm:prSet/>
      <dgm:spPr/>
      <dgm:t>
        <a:bodyPr/>
        <a:lstStyle/>
        <a:p>
          <a:endParaRPr lang="fr-FR"/>
        </a:p>
      </dgm:t>
    </dgm:pt>
    <dgm:pt modelId="{B4750288-3934-411A-AEB2-D6473EFE66B9}">
      <dgm:prSet phldrT="[Texte]" custT="1"/>
      <dgm:spPr/>
      <dgm:t>
        <a:bodyPr/>
        <a:lstStyle/>
        <a:p>
          <a:r>
            <a:rPr lang="fr-FR" sz="1600" dirty="0"/>
            <a:t> Agir plutôt que subir.</a:t>
          </a:r>
        </a:p>
      </dgm:t>
    </dgm:pt>
    <dgm:pt modelId="{AE98560D-0C61-4E3E-A807-F8A71A806413}" type="parTrans" cxnId="{0BFCCFD8-C543-4126-8141-1147E121615B}">
      <dgm:prSet/>
      <dgm:spPr/>
      <dgm:t>
        <a:bodyPr/>
        <a:lstStyle/>
        <a:p>
          <a:endParaRPr lang="fr-FR"/>
        </a:p>
      </dgm:t>
    </dgm:pt>
    <dgm:pt modelId="{1F95E594-F4AC-40D7-8438-57AB5A1B8FA9}" type="sibTrans" cxnId="{0BFCCFD8-C543-4126-8141-1147E121615B}">
      <dgm:prSet/>
      <dgm:spPr/>
      <dgm:t>
        <a:bodyPr/>
        <a:lstStyle/>
        <a:p>
          <a:endParaRPr lang="fr-FR"/>
        </a:p>
      </dgm:t>
    </dgm:pt>
    <dgm:pt modelId="{A9E8029E-EC81-4A0D-9FF4-4CEBFF559F46}">
      <dgm:prSet phldrT="[Texte]" custT="1"/>
      <dgm:spPr/>
      <dgm:t>
        <a:bodyPr/>
        <a:lstStyle/>
        <a:p>
          <a:r>
            <a:rPr lang="fr-FR" sz="1600" dirty="0"/>
            <a:t> Rassurer</a:t>
          </a:r>
          <a:r>
            <a:rPr lang="fr-FR" sz="1400" dirty="0"/>
            <a:t>.</a:t>
          </a:r>
        </a:p>
      </dgm:t>
    </dgm:pt>
    <dgm:pt modelId="{D6F66C88-5107-4D1E-B438-352FFB535B5E}" type="parTrans" cxnId="{987FBCBF-18F3-4B58-8D42-A52E139752F2}">
      <dgm:prSet/>
      <dgm:spPr/>
      <dgm:t>
        <a:bodyPr/>
        <a:lstStyle/>
        <a:p>
          <a:endParaRPr lang="fr-FR"/>
        </a:p>
      </dgm:t>
    </dgm:pt>
    <dgm:pt modelId="{A5CC1345-27EF-4D3C-9F71-075FF4760BF5}" type="sibTrans" cxnId="{987FBCBF-18F3-4B58-8D42-A52E139752F2}">
      <dgm:prSet/>
      <dgm:spPr/>
      <dgm:t>
        <a:bodyPr/>
        <a:lstStyle/>
        <a:p>
          <a:endParaRPr lang="fr-FR"/>
        </a:p>
      </dgm:t>
    </dgm:pt>
    <dgm:pt modelId="{74CAEB29-2C93-4716-9DF4-E87178EE3580}">
      <dgm:prSet phldrT="[Texte]" custT="1"/>
      <dgm:spPr/>
      <dgm:t>
        <a:bodyPr/>
        <a:lstStyle/>
        <a:p>
          <a:r>
            <a:rPr lang="fr-FR" sz="1600" dirty="0"/>
            <a:t> Objectifs concrets et précis  sur 1-2 semaines (kiné + MPR)</a:t>
          </a:r>
        </a:p>
      </dgm:t>
    </dgm:pt>
    <dgm:pt modelId="{5949491C-ABB8-4EEB-B29F-5227D3EF1692}" type="parTrans" cxnId="{99549181-158A-4937-B639-39F73730ED34}">
      <dgm:prSet/>
      <dgm:spPr/>
      <dgm:t>
        <a:bodyPr/>
        <a:lstStyle/>
        <a:p>
          <a:endParaRPr lang="fr-FR"/>
        </a:p>
      </dgm:t>
    </dgm:pt>
    <dgm:pt modelId="{FEE59D98-E524-41A0-A391-3CE2CDD3B2C0}" type="sibTrans" cxnId="{99549181-158A-4937-B639-39F73730ED34}">
      <dgm:prSet/>
      <dgm:spPr/>
      <dgm:t>
        <a:bodyPr/>
        <a:lstStyle/>
        <a:p>
          <a:endParaRPr lang="fr-FR"/>
        </a:p>
      </dgm:t>
    </dgm:pt>
    <dgm:pt modelId="{3EB36648-4CCD-46B8-9ED0-174EF146963A}" type="pres">
      <dgm:prSet presAssocID="{DE2FE27D-E751-4423-9A85-E9828D63DA50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15D37023-1222-4BBA-9F41-1D2252057195}" type="pres">
      <dgm:prSet presAssocID="{DE2FE27D-E751-4423-9A85-E9828D63DA50}" presName="children" presStyleCnt="0"/>
      <dgm:spPr/>
    </dgm:pt>
    <dgm:pt modelId="{DFDFB1EE-6516-4DC1-9AF0-26F9319DCE2A}" type="pres">
      <dgm:prSet presAssocID="{DE2FE27D-E751-4423-9A85-E9828D63DA50}" presName="child1group" presStyleCnt="0"/>
      <dgm:spPr/>
    </dgm:pt>
    <dgm:pt modelId="{329A1CBE-914D-408A-BFD5-F8BB390049C7}" type="pres">
      <dgm:prSet presAssocID="{DE2FE27D-E751-4423-9A85-E9828D63DA50}" presName="child1" presStyleLbl="bgAcc1" presStyleIdx="0" presStyleCnt="4" custScaleX="108378"/>
      <dgm:spPr/>
    </dgm:pt>
    <dgm:pt modelId="{D3C7C89F-6427-4FF6-87D3-62CE1888691A}" type="pres">
      <dgm:prSet presAssocID="{DE2FE27D-E751-4423-9A85-E9828D63DA50}" presName="child1Text" presStyleLbl="bgAcc1" presStyleIdx="0" presStyleCnt="4">
        <dgm:presLayoutVars>
          <dgm:bulletEnabled val="1"/>
        </dgm:presLayoutVars>
      </dgm:prSet>
      <dgm:spPr/>
    </dgm:pt>
    <dgm:pt modelId="{78A839DF-FB2D-4771-9C8F-AA7AC2BB4552}" type="pres">
      <dgm:prSet presAssocID="{DE2FE27D-E751-4423-9A85-E9828D63DA50}" presName="child2group" presStyleCnt="0"/>
      <dgm:spPr/>
    </dgm:pt>
    <dgm:pt modelId="{E559A81B-16A3-448E-B4F6-65497DE9A011}" type="pres">
      <dgm:prSet presAssocID="{DE2FE27D-E751-4423-9A85-E9828D63DA50}" presName="child2" presStyleLbl="bgAcc1" presStyleIdx="1" presStyleCnt="4" custScaleX="154888" custLinFactNeighborX="26211" custLinFactNeighborY="-2162"/>
      <dgm:spPr/>
    </dgm:pt>
    <dgm:pt modelId="{10DD0175-2B54-4BF6-80FD-EFB658B497EE}" type="pres">
      <dgm:prSet presAssocID="{DE2FE27D-E751-4423-9A85-E9828D63DA50}" presName="child2Text" presStyleLbl="bgAcc1" presStyleIdx="1" presStyleCnt="4">
        <dgm:presLayoutVars>
          <dgm:bulletEnabled val="1"/>
        </dgm:presLayoutVars>
      </dgm:prSet>
      <dgm:spPr/>
    </dgm:pt>
    <dgm:pt modelId="{45EE611C-6534-4885-B28C-19BC1C8B444A}" type="pres">
      <dgm:prSet presAssocID="{DE2FE27D-E751-4423-9A85-E9828D63DA50}" presName="child3group" presStyleCnt="0"/>
      <dgm:spPr/>
    </dgm:pt>
    <dgm:pt modelId="{9FF383D8-21C3-4F6C-B0A6-CB433BC24D04}" type="pres">
      <dgm:prSet presAssocID="{DE2FE27D-E751-4423-9A85-E9828D63DA50}" presName="child3" presStyleLbl="bgAcc1" presStyleIdx="2" presStyleCnt="4" custLinFactNeighborX="26849" custLinFactNeighborY="-3647"/>
      <dgm:spPr/>
    </dgm:pt>
    <dgm:pt modelId="{2099CFDB-EEFD-4962-BC8D-85B33B50707E}" type="pres">
      <dgm:prSet presAssocID="{DE2FE27D-E751-4423-9A85-E9828D63DA50}" presName="child3Text" presStyleLbl="bgAcc1" presStyleIdx="2" presStyleCnt="4">
        <dgm:presLayoutVars>
          <dgm:bulletEnabled val="1"/>
        </dgm:presLayoutVars>
      </dgm:prSet>
      <dgm:spPr/>
    </dgm:pt>
    <dgm:pt modelId="{CDAF6911-ACCE-47BE-8294-43D2BDDFE028}" type="pres">
      <dgm:prSet presAssocID="{DE2FE27D-E751-4423-9A85-E9828D63DA50}" presName="child4group" presStyleCnt="0"/>
      <dgm:spPr/>
    </dgm:pt>
    <dgm:pt modelId="{095B10C5-8493-4B22-84ED-DF965C5DCE35}" type="pres">
      <dgm:prSet presAssocID="{DE2FE27D-E751-4423-9A85-E9828D63DA50}" presName="child4" presStyleLbl="bgAcc1" presStyleIdx="3" presStyleCnt="4" custScaleX="185126" custLinFactNeighborX="-26588" custLinFactNeighborY="-11354"/>
      <dgm:spPr/>
    </dgm:pt>
    <dgm:pt modelId="{E90D5AAD-A29C-4067-85DB-CB6112BB7793}" type="pres">
      <dgm:prSet presAssocID="{DE2FE27D-E751-4423-9A85-E9828D63DA50}" presName="child4Text" presStyleLbl="bgAcc1" presStyleIdx="3" presStyleCnt="4">
        <dgm:presLayoutVars>
          <dgm:bulletEnabled val="1"/>
        </dgm:presLayoutVars>
      </dgm:prSet>
      <dgm:spPr/>
    </dgm:pt>
    <dgm:pt modelId="{F68DF7D6-B14C-4858-BB95-DA7BC1B75C1B}" type="pres">
      <dgm:prSet presAssocID="{DE2FE27D-E751-4423-9A85-E9828D63DA50}" presName="childPlaceholder" presStyleCnt="0"/>
      <dgm:spPr/>
    </dgm:pt>
    <dgm:pt modelId="{0BD8C22F-FFC2-46BD-9E8E-2D3A8D829B09}" type="pres">
      <dgm:prSet presAssocID="{DE2FE27D-E751-4423-9A85-E9828D63DA50}" presName="circle" presStyleCnt="0"/>
      <dgm:spPr/>
    </dgm:pt>
    <dgm:pt modelId="{1BBBF5BD-243B-4F7F-AA7B-D96E93724685}" type="pres">
      <dgm:prSet presAssocID="{DE2FE27D-E751-4423-9A85-E9828D63DA50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6C6EFE55-6480-4D4D-A33F-4B1E724F2698}" type="pres">
      <dgm:prSet presAssocID="{DE2FE27D-E751-4423-9A85-E9828D63DA50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7CBC5051-C08A-46D4-B655-834C4464E7DE}" type="pres">
      <dgm:prSet presAssocID="{DE2FE27D-E751-4423-9A85-E9828D63DA50}" presName="quadrant3" presStyleLbl="node1" presStyleIdx="2" presStyleCnt="4">
        <dgm:presLayoutVars>
          <dgm:chMax val="1"/>
          <dgm:bulletEnabled val="1"/>
        </dgm:presLayoutVars>
      </dgm:prSet>
      <dgm:spPr/>
    </dgm:pt>
    <dgm:pt modelId="{DF392A10-E0CE-43D2-86F7-542525841B45}" type="pres">
      <dgm:prSet presAssocID="{DE2FE27D-E751-4423-9A85-E9828D63DA50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E0923BC3-EC3E-4075-A5F6-3CEE81F7E289}" type="pres">
      <dgm:prSet presAssocID="{DE2FE27D-E751-4423-9A85-E9828D63DA50}" presName="quadrantPlaceholder" presStyleCnt="0"/>
      <dgm:spPr/>
    </dgm:pt>
    <dgm:pt modelId="{E6F63BE6-B655-4410-BF54-B0C899140319}" type="pres">
      <dgm:prSet presAssocID="{DE2FE27D-E751-4423-9A85-E9828D63DA50}" presName="center1" presStyleLbl="fgShp" presStyleIdx="0" presStyleCnt="2"/>
      <dgm:spPr/>
    </dgm:pt>
    <dgm:pt modelId="{BA63B156-6CE0-45E7-B0E2-25483815F7A2}" type="pres">
      <dgm:prSet presAssocID="{DE2FE27D-E751-4423-9A85-E9828D63DA50}" presName="center2" presStyleLbl="fgShp" presStyleIdx="1" presStyleCnt="2"/>
      <dgm:spPr/>
    </dgm:pt>
  </dgm:ptLst>
  <dgm:cxnLst>
    <dgm:cxn modelId="{FB3D5D08-2F67-4282-B847-52B3B0DB9886}" type="presOf" srcId="{B4750288-3934-411A-AEB2-D6473EFE66B9}" destId="{E90D5AAD-A29C-4067-85DB-CB6112BB7793}" srcOrd="1" destOrd="1" presId="urn:microsoft.com/office/officeart/2005/8/layout/cycle4"/>
    <dgm:cxn modelId="{6079A00F-1389-4D04-AB2A-8F5299F54297}" srcId="{DE2FE27D-E751-4423-9A85-E9828D63DA50}" destId="{33ED0CEF-DCC9-42B9-88C9-E51D43D45A84}" srcOrd="1" destOrd="0" parTransId="{19E9881E-D7E6-4917-B516-5A9A70A77044}" sibTransId="{987D9437-9D3D-474C-9BC2-1A0DE775C474}"/>
    <dgm:cxn modelId="{BFB5C923-AE26-4D94-A7D0-7E1CB159F048}" type="presOf" srcId="{A0649409-5124-4551-8A2D-791AD5AE7167}" destId="{10DD0175-2B54-4BF6-80FD-EFB658B497EE}" srcOrd="1" destOrd="1" presId="urn:microsoft.com/office/officeart/2005/8/layout/cycle4"/>
    <dgm:cxn modelId="{B5203825-0ACD-4D64-899A-61CDEAA98C73}" type="presOf" srcId="{7B7D5FFF-4C4A-4D2C-8DEA-3672464E46ED}" destId="{D3C7C89F-6427-4FF6-87D3-62CE1888691A}" srcOrd="1" destOrd="0" presId="urn:microsoft.com/office/officeart/2005/8/layout/cycle4"/>
    <dgm:cxn modelId="{B2D76F25-92E2-4964-8D74-00AE9D57C500}" type="presOf" srcId="{20E7D06E-1335-4592-80EC-EBD2B308B19D}" destId="{9FF383D8-21C3-4F6C-B0A6-CB433BC24D04}" srcOrd="0" destOrd="0" presId="urn:microsoft.com/office/officeart/2005/8/layout/cycle4"/>
    <dgm:cxn modelId="{CCF70829-704B-4390-938F-C5B2A4DC9BBA}" type="presOf" srcId="{74CAEB29-2C93-4716-9DF4-E87178EE3580}" destId="{095B10C5-8493-4B22-84ED-DF965C5DCE35}" srcOrd="0" destOrd="2" presId="urn:microsoft.com/office/officeart/2005/8/layout/cycle4"/>
    <dgm:cxn modelId="{94D6123E-F485-4183-B200-98B9302881DE}" type="presOf" srcId="{20E7D06E-1335-4592-80EC-EBD2B308B19D}" destId="{2099CFDB-EEFD-4962-BC8D-85B33B50707E}" srcOrd="1" destOrd="0" presId="urn:microsoft.com/office/officeart/2005/8/layout/cycle4"/>
    <dgm:cxn modelId="{8DEC595E-1338-4897-B0D5-44A1E8BE3D42}" srcId="{BF8F9E0E-41F3-4014-B882-D0A777E46FA5}" destId="{C5476909-75ED-43A6-BD48-7D4249225F0E}" srcOrd="0" destOrd="0" parTransId="{D8D2A920-415D-4864-B2D7-F78B4127235C}" sibTransId="{0356D63A-40C1-4509-9EDC-817A2E31DBF4}"/>
    <dgm:cxn modelId="{25B14D41-ED7D-464E-900D-2793A60EF167}" type="presOf" srcId="{33ED0CEF-DCC9-42B9-88C9-E51D43D45A84}" destId="{6C6EFE55-6480-4D4D-A33F-4B1E724F2698}" srcOrd="0" destOrd="0" presId="urn:microsoft.com/office/officeart/2005/8/layout/cycle4"/>
    <dgm:cxn modelId="{C95DF944-C9D5-4CDB-82AA-4F67196271F6}" type="presOf" srcId="{C24890AE-7D3F-4A8B-9788-3B1B18F59F94}" destId="{D3C7C89F-6427-4FF6-87D3-62CE1888691A}" srcOrd="1" destOrd="2" presId="urn:microsoft.com/office/officeart/2005/8/layout/cycle4"/>
    <dgm:cxn modelId="{DA131865-C906-426D-94C6-2A6397433D39}" srcId="{39546BDD-543E-4079-9086-3EA310E60879}" destId="{20E7D06E-1335-4592-80EC-EBD2B308B19D}" srcOrd="0" destOrd="0" parTransId="{8906B5DE-1784-4CC2-BDD6-8721A3046CB1}" sibTransId="{6E01393C-3BDF-41CE-A8C0-88281359E025}"/>
    <dgm:cxn modelId="{88982765-3B99-48E7-9D69-525204968560}" srcId="{DE2FE27D-E751-4423-9A85-E9828D63DA50}" destId="{67D997D9-9D03-4CC8-A8E5-055481999482}" srcOrd="0" destOrd="0" parTransId="{954A9496-132A-4B71-9190-E0FEF06930E0}" sibTransId="{33E3BDD4-F8B9-49AE-91F9-EF96535E519D}"/>
    <dgm:cxn modelId="{96ECCA46-1ED2-42E7-9E45-5B634369A794}" type="presOf" srcId="{C5476909-75ED-43A6-BD48-7D4249225F0E}" destId="{095B10C5-8493-4B22-84ED-DF965C5DCE35}" srcOrd="0" destOrd="0" presId="urn:microsoft.com/office/officeart/2005/8/layout/cycle4"/>
    <dgm:cxn modelId="{FAB0936C-D3A6-4B49-83E2-EDD360DA8071}" type="presOf" srcId="{7B7D5FFF-4C4A-4D2C-8DEA-3672464E46ED}" destId="{329A1CBE-914D-408A-BFD5-F8BB390049C7}" srcOrd="0" destOrd="0" presId="urn:microsoft.com/office/officeart/2005/8/layout/cycle4"/>
    <dgm:cxn modelId="{E09D724E-FAD7-45A4-A35C-2986C043675F}" srcId="{39546BDD-543E-4079-9086-3EA310E60879}" destId="{E58F67D4-8738-4025-B06D-E55BFB15FF2A}" srcOrd="1" destOrd="0" parTransId="{4FBAB049-E025-4187-B40F-E16176107457}" sibTransId="{A01B09BD-4E72-40BE-A6E6-BC78D2DA7519}"/>
    <dgm:cxn modelId="{D27DF74E-CF4D-4C4C-AECA-B3F88CE35473}" srcId="{67D997D9-9D03-4CC8-A8E5-055481999482}" destId="{C24890AE-7D3F-4A8B-9788-3B1B18F59F94}" srcOrd="2" destOrd="0" parTransId="{7864BDCE-5A0B-44C4-8039-BAB52A42AD7D}" sibTransId="{812962A2-3CC7-4498-9C42-922634F003E0}"/>
    <dgm:cxn modelId="{3BBB4A6F-DFEA-46D7-B701-59B5E6E76A94}" srcId="{67D997D9-9D03-4CC8-A8E5-055481999482}" destId="{7B7D5FFF-4C4A-4D2C-8DEA-3672464E46ED}" srcOrd="0" destOrd="0" parTransId="{3D106454-B006-4211-A8FB-12E76672D081}" sibTransId="{7A09E532-59A4-4F9B-8196-FC59209B0A9F}"/>
    <dgm:cxn modelId="{AA517D51-E180-46C8-BCF9-F264322AB2D7}" type="presOf" srcId="{E58F67D4-8738-4025-B06D-E55BFB15FF2A}" destId="{2099CFDB-EEFD-4962-BC8D-85B33B50707E}" srcOrd="1" destOrd="1" presId="urn:microsoft.com/office/officeart/2005/8/layout/cycle4"/>
    <dgm:cxn modelId="{AE38C272-D692-425A-99F0-593BE6E6A173}" type="presOf" srcId="{44665EF2-9DDA-4822-8C31-A5B8C3D0EFBC}" destId="{10DD0175-2B54-4BF6-80FD-EFB658B497EE}" srcOrd="1" destOrd="0" presId="urn:microsoft.com/office/officeart/2005/8/layout/cycle4"/>
    <dgm:cxn modelId="{F7E1D955-88BA-403C-954D-75FD7D8D220A}" type="presOf" srcId="{C5476909-75ED-43A6-BD48-7D4249225F0E}" destId="{E90D5AAD-A29C-4067-85DB-CB6112BB7793}" srcOrd="1" destOrd="0" presId="urn:microsoft.com/office/officeart/2005/8/layout/cycle4"/>
    <dgm:cxn modelId="{6162A77B-5E25-4752-9A57-E6BE875D3337}" type="presOf" srcId="{B4750288-3934-411A-AEB2-D6473EFE66B9}" destId="{095B10C5-8493-4B22-84ED-DF965C5DCE35}" srcOrd="0" destOrd="1" presId="urn:microsoft.com/office/officeart/2005/8/layout/cycle4"/>
    <dgm:cxn modelId="{99549181-158A-4937-B639-39F73730ED34}" srcId="{BF8F9E0E-41F3-4014-B882-D0A777E46FA5}" destId="{74CAEB29-2C93-4716-9DF4-E87178EE3580}" srcOrd="2" destOrd="0" parTransId="{5949491C-ABB8-4EEB-B29F-5227D3EF1692}" sibTransId="{FEE59D98-E524-41A0-A391-3CE2CDD3B2C0}"/>
    <dgm:cxn modelId="{443A3183-8984-4F3D-A423-7675916B522D}" type="presOf" srcId="{44665EF2-9DDA-4822-8C31-A5B8C3D0EFBC}" destId="{E559A81B-16A3-448E-B4F6-65497DE9A011}" srcOrd="0" destOrd="0" presId="urn:microsoft.com/office/officeart/2005/8/layout/cycle4"/>
    <dgm:cxn modelId="{BB4BDD8D-AD09-4107-95C8-0A64DBB3A1DC}" type="presOf" srcId="{C24890AE-7D3F-4A8B-9788-3B1B18F59F94}" destId="{329A1CBE-914D-408A-BFD5-F8BB390049C7}" srcOrd="0" destOrd="2" presId="urn:microsoft.com/office/officeart/2005/8/layout/cycle4"/>
    <dgm:cxn modelId="{A00A1190-43A2-4815-8DC9-912132C002DB}" type="presOf" srcId="{DE2FE27D-E751-4423-9A85-E9828D63DA50}" destId="{3EB36648-4CCD-46B8-9ED0-174EF146963A}" srcOrd="0" destOrd="0" presId="urn:microsoft.com/office/officeart/2005/8/layout/cycle4"/>
    <dgm:cxn modelId="{BAC06590-3B60-4D9E-A4F8-F372D8188F31}" type="presOf" srcId="{E58F67D4-8738-4025-B06D-E55BFB15FF2A}" destId="{9FF383D8-21C3-4F6C-B0A6-CB433BC24D04}" srcOrd="0" destOrd="1" presId="urn:microsoft.com/office/officeart/2005/8/layout/cycle4"/>
    <dgm:cxn modelId="{D2E02593-00B4-4901-9AC8-D2F9DC2E8138}" type="presOf" srcId="{855F35E8-03D4-49F6-8749-67966B732B1C}" destId="{D3C7C89F-6427-4FF6-87D3-62CE1888691A}" srcOrd="1" destOrd="1" presId="urn:microsoft.com/office/officeart/2005/8/layout/cycle4"/>
    <dgm:cxn modelId="{1AA54DAB-E282-4F7A-8DBC-9A2702595F90}" type="presOf" srcId="{A9E8029E-EC81-4A0D-9FF4-4CEBFF559F46}" destId="{E559A81B-16A3-448E-B4F6-65497DE9A011}" srcOrd="0" destOrd="2" presId="urn:microsoft.com/office/officeart/2005/8/layout/cycle4"/>
    <dgm:cxn modelId="{C7BE72AB-72FB-4B9A-814A-BE4E045159D6}" type="presOf" srcId="{BF8F9E0E-41F3-4014-B882-D0A777E46FA5}" destId="{DF392A10-E0CE-43D2-86F7-542525841B45}" srcOrd="0" destOrd="0" presId="urn:microsoft.com/office/officeart/2005/8/layout/cycle4"/>
    <dgm:cxn modelId="{CFDBFBB1-7290-4C3C-880D-3DB20F58348D}" type="presOf" srcId="{39546BDD-543E-4079-9086-3EA310E60879}" destId="{7CBC5051-C08A-46D4-B655-834C4464E7DE}" srcOrd="0" destOrd="0" presId="urn:microsoft.com/office/officeart/2005/8/layout/cycle4"/>
    <dgm:cxn modelId="{476DBEB6-725B-473A-91C8-266D16754DA3}" srcId="{33ED0CEF-DCC9-42B9-88C9-E51D43D45A84}" destId="{A0649409-5124-4551-8A2D-791AD5AE7167}" srcOrd="1" destOrd="0" parTransId="{0F7E86FA-A4F6-4256-B9B7-7D1FFC34933C}" sibTransId="{426A8D5C-4609-4106-8DED-68870EB093B0}"/>
    <dgm:cxn modelId="{B8CBECBE-ED79-451D-993B-F38C008DF973}" type="presOf" srcId="{74CAEB29-2C93-4716-9DF4-E87178EE3580}" destId="{E90D5AAD-A29C-4067-85DB-CB6112BB7793}" srcOrd="1" destOrd="2" presId="urn:microsoft.com/office/officeart/2005/8/layout/cycle4"/>
    <dgm:cxn modelId="{CC3EEEBE-3710-4FA3-B926-A055D1ADE135}" srcId="{DE2FE27D-E751-4423-9A85-E9828D63DA50}" destId="{BF8F9E0E-41F3-4014-B882-D0A777E46FA5}" srcOrd="3" destOrd="0" parTransId="{9DD2D868-9ACF-4AFB-BCFC-98CE01CD5C09}" sibTransId="{29B40A18-4EB2-4A4C-9CE4-CAA384053CD7}"/>
    <dgm:cxn modelId="{987FBCBF-18F3-4B58-8D42-A52E139752F2}" srcId="{33ED0CEF-DCC9-42B9-88C9-E51D43D45A84}" destId="{A9E8029E-EC81-4A0D-9FF4-4CEBFF559F46}" srcOrd="2" destOrd="0" parTransId="{D6F66C88-5107-4D1E-B438-352FFB535B5E}" sibTransId="{A5CC1345-27EF-4D3C-9F71-075FF4760BF5}"/>
    <dgm:cxn modelId="{310C75C5-D174-4279-AF48-4F269C39DACD}" type="presOf" srcId="{67D997D9-9D03-4CC8-A8E5-055481999482}" destId="{1BBBF5BD-243B-4F7F-AA7B-D96E93724685}" srcOrd="0" destOrd="0" presId="urn:microsoft.com/office/officeart/2005/8/layout/cycle4"/>
    <dgm:cxn modelId="{4629F0D0-C701-48E0-93B1-666F7D366EAE}" type="presOf" srcId="{A9E8029E-EC81-4A0D-9FF4-4CEBFF559F46}" destId="{10DD0175-2B54-4BF6-80FD-EFB658B497EE}" srcOrd="1" destOrd="2" presId="urn:microsoft.com/office/officeart/2005/8/layout/cycle4"/>
    <dgm:cxn modelId="{579E05D5-B6D4-48B4-BEC3-99E971A4BD14}" srcId="{67D997D9-9D03-4CC8-A8E5-055481999482}" destId="{855F35E8-03D4-49F6-8749-67966B732B1C}" srcOrd="1" destOrd="0" parTransId="{F835F14D-F02E-45FA-8F24-7752E95BE9E1}" sibTransId="{DCEEDE87-B772-446B-8ABF-5C6A48B58B1B}"/>
    <dgm:cxn modelId="{0BFCCFD8-C543-4126-8141-1147E121615B}" srcId="{BF8F9E0E-41F3-4014-B882-D0A777E46FA5}" destId="{B4750288-3934-411A-AEB2-D6473EFE66B9}" srcOrd="1" destOrd="0" parTransId="{AE98560D-0C61-4E3E-A807-F8A71A806413}" sibTransId="{1F95E594-F4AC-40D7-8438-57AB5A1B8FA9}"/>
    <dgm:cxn modelId="{4FE977DB-C9EB-4B36-BFDB-DAF58B8137D2}" type="presOf" srcId="{A0649409-5124-4551-8A2D-791AD5AE7167}" destId="{E559A81B-16A3-448E-B4F6-65497DE9A011}" srcOrd="0" destOrd="1" presId="urn:microsoft.com/office/officeart/2005/8/layout/cycle4"/>
    <dgm:cxn modelId="{61789BE3-F36C-4A57-90ED-F220242EBA4F}" srcId="{DE2FE27D-E751-4423-9A85-E9828D63DA50}" destId="{39546BDD-543E-4079-9086-3EA310E60879}" srcOrd="2" destOrd="0" parTransId="{30DBB251-A159-47E8-BC11-6630AEFFDC57}" sibTransId="{A6624DC2-D5FE-43B7-8C84-FB6BF72B4B04}"/>
    <dgm:cxn modelId="{5BAD7DE4-A57B-4B5B-8992-7A1978D6F949}" srcId="{33ED0CEF-DCC9-42B9-88C9-E51D43D45A84}" destId="{44665EF2-9DDA-4822-8C31-A5B8C3D0EFBC}" srcOrd="0" destOrd="0" parTransId="{29B48BE9-8098-4881-9650-98849D98E5DC}" sibTransId="{899382D2-BBB1-49A7-B456-2A721A83CD18}"/>
    <dgm:cxn modelId="{615CEFFC-171F-4104-B9D4-ED31E57E61B7}" type="presOf" srcId="{855F35E8-03D4-49F6-8749-67966B732B1C}" destId="{329A1CBE-914D-408A-BFD5-F8BB390049C7}" srcOrd="0" destOrd="1" presId="urn:microsoft.com/office/officeart/2005/8/layout/cycle4"/>
    <dgm:cxn modelId="{3E504A50-D9B1-49AD-94A5-55895E58F800}" type="presParOf" srcId="{3EB36648-4CCD-46B8-9ED0-174EF146963A}" destId="{15D37023-1222-4BBA-9F41-1D2252057195}" srcOrd="0" destOrd="0" presId="urn:microsoft.com/office/officeart/2005/8/layout/cycle4"/>
    <dgm:cxn modelId="{944BC30E-F804-4A30-8DFA-CAD708B9D151}" type="presParOf" srcId="{15D37023-1222-4BBA-9F41-1D2252057195}" destId="{DFDFB1EE-6516-4DC1-9AF0-26F9319DCE2A}" srcOrd="0" destOrd="0" presId="urn:microsoft.com/office/officeart/2005/8/layout/cycle4"/>
    <dgm:cxn modelId="{894E1452-972E-4981-BCD9-3C24F0D5D3A7}" type="presParOf" srcId="{DFDFB1EE-6516-4DC1-9AF0-26F9319DCE2A}" destId="{329A1CBE-914D-408A-BFD5-F8BB390049C7}" srcOrd="0" destOrd="0" presId="urn:microsoft.com/office/officeart/2005/8/layout/cycle4"/>
    <dgm:cxn modelId="{A0982646-3AC9-44D0-B670-0D031BA9A7DA}" type="presParOf" srcId="{DFDFB1EE-6516-4DC1-9AF0-26F9319DCE2A}" destId="{D3C7C89F-6427-4FF6-87D3-62CE1888691A}" srcOrd="1" destOrd="0" presId="urn:microsoft.com/office/officeart/2005/8/layout/cycle4"/>
    <dgm:cxn modelId="{DAFA2BB0-7576-4025-A882-FAE82624C1D3}" type="presParOf" srcId="{15D37023-1222-4BBA-9F41-1D2252057195}" destId="{78A839DF-FB2D-4771-9C8F-AA7AC2BB4552}" srcOrd="1" destOrd="0" presId="urn:microsoft.com/office/officeart/2005/8/layout/cycle4"/>
    <dgm:cxn modelId="{C4A81EB1-184B-47EE-8CE5-ABB474F6D482}" type="presParOf" srcId="{78A839DF-FB2D-4771-9C8F-AA7AC2BB4552}" destId="{E559A81B-16A3-448E-B4F6-65497DE9A011}" srcOrd="0" destOrd="0" presId="urn:microsoft.com/office/officeart/2005/8/layout/cycle4"/>
    <dgm:cxn modelId="{EDEA795C-8D20-42C3-A47A-B93A249DA115}" type="presParOf" srcId="{78A839DF-FB2D-4771-9C8F-AA7AC2BB4552}" destId="{10DD0175-2B54-4BF6-80FD-EFB658B497EE}" srcOrd="1" destOrd="0" presId="urn:microsoft.com/office/officeart/2005/8/layout/cycle4"/>
    <dgm:cxn modelId="{A7620070-01CE-4460-AEE9-BE4CD83F3AB7}" type="presParOf" srcId="{15D37023-1222-4BBA-9F41-1D2252057195}" destId="{45EE611C-6534-4885-B28C-19BC1C8B444A}" srcOrd="2" destOrd="0" presId="urn:microsoft.com/office/officeart/2005/8/layout/cycle4"/>
    <dgm:cxn modelId="{C7506372-59EE-4ACF-A6C6-52A12D6F10B8}" type="presParOf" srcId="{45EE611C-6534-4885-B28C-19BC1C8B444A}" destId="{9FF383D8-21C3-4F6C-B0A6-CB433BC24D04}" srcOrd="0" destOrd="0" presId="urn:microsoft.com/office/officeart/2005/8/layout/cycle4"/>
    <dgm:cxn modelId="{DABBB6DE-51B4-4603-BE23-B82D19367F8C}" type="presParOf" srcId="{45EE611C-6534-4885-B28C-19BC1C8B444A}" destId="{2099CFDB-EEFD-4962-BC8D-85B33B50707E}" srcOrd="1" destOrd="0" presId="urn:microsoft.com/office/officeart/2005/8/layout/cycle4"/>
    <dgm:cxn modelId="{0C324245-F54D-44A0-A561-D47F99E40804}" type="presParOf" srcId="{15D37023-1222-4BBA-9F41-1D2252057195}" destId="{CDAF6911-ACCE-47BE-8294-43D2BDDFE028}" srcOrd="3" destOrd="0" presId="urn:microsoft.com/office/officeart/2005/8/layout/cycle4"/>
    <dgm:cxn modelId="{04E53C9A-A797-4B21-94CE-4985DE72AF4F}" type="presParOf" srcId="{CDAF6911-ACCE-47BE-8294-43D2BDDFE028}" destId="{095B10C5-8493-4B22-84ED-DF965C5DCE35}" srcOrd="0" destOrd="0" presId="urn:microsoft.com/office/officeart/2005/8/layout/cycle4"/>
    <dgm:cxn modelId="{B762D096-4294-4685-AE1F-F1CF87D1D15D}" type="presParOf" srcId="{CDAF6911-ACCE-47BE-8294-43D2BDDFE028}" destId="{E90D5AAD-A29C-4067-85DB-CB6112BB7793}" srcOrd="1" destOrd="0" presId="urn:microsoft.com/office/officeart/2005/8/layout/cycle4"/>
    <dgm:cxn modelId="{4E83CF53-2108-41D4-A94F-296BD2CE9388}" type="presParOf" srcId="{15D37023-1222-4BBA-9F41-1D2252057195}" destId="{F68DF7D6-B14C-4858-BB95-DA7BC1B75C1B}" srcOrd="4" destOrd="0" presId="urn:microsoft.com/office/officeart/2005/8/layout/cycle4"/>
    <dgm:cxn modelId="{D72FFEAF-E4BC-48C5-A45C-36468E24073E}" type="presParOf" srcId="{3EB36648-4CCD-46B8-9ED0-174EF146963A}" destId="{0BD8C22F-FFC2-46BD-9E8E-2D3A8D829B09}" srcOrd="1" destOrd="0" presId="urn:microsoft.com/office/officeart/2005/8/layout/cycle4"/>
    <dgm:cxn modelId="{9F9493B1-429F-4653-8219-FD7B204ADB1B}" type="presParOf" srcId="{0BD8C22F-FFC2-46BD-9E8E-2D3A8D829B09}" destId="{1BBBF5BD-243B-4F7F-AA7B-D96E93724685}" srcOrd="0" destOrd="0" presId="urn:microsoft.com/office/officeart/2005/8/layout/cycle4"/>
    <dgm:cxn modelId="{EC3C0250-DE2C-48AB-903D-5B2E373D15DB}" type="presParOf" srcId="{0BD8C22F-FFC2-46BD-9E8E-2D3A8D829B09}" destId="{6C6EFE55-6480-4D4D-A33F-4B1E724F2698}" srcOrd="1" destOrd="0" presId="urn:microsoft.com/office/officeart/2005/8/layout/cycle4"/>
    <dgm:cxn modelId="{63B9AE1A-43D1-41A2-B194-C75DC6147537}" type="presParOf" srcId="{0BD8C22F-FFC2-46BD-9E8E-2D3A8D829B09}" destId="{7CBC5051-C08A-46D4-B655-834C4464E7DE}" srcOrd="2" destOrd="0" presId="urn:microsoft.com/office/officeart/2005/8/layout/cycle4"/>
    <dgm:cxn modelId="{5D5FA407-86A2-4978-B894-0FD22DBE5642}" type="presParOf" srcId="{0BD8C22F-FFC2-46BD-9E8E-2D3A8D829B09}" destId="{DF392A10-E0CE-43D2-86F7-542525841B45}" srcOrd="3" destOrd="0" presId="urn:microsoft.com/office/officeart/2005/8/layout/cycle4"/>
    <dgm:cxn modelId="{1B8CB03F-BD73-4138-9546-F3B5FEB539AA}" type="presParOf" srcId="{0BD8C22F-FFC2-46BD-9E8E-2D3A8D829B09}" destId="{E0923BC3-EC3E-4075-A5F6-3CEE81F7E289}" srcOrd="4" destOrd="0" presId="urn:microsoft.com/office/officeart/2005/8/layout/cycle4"/>
    <dgm:cxn modelId="{0BE49E73-B023-45AF-ACFC-8CDE9562D70A}" type="presParOf" srcId="{3EB36648-4CCD-46B8-9ED0-174EF146963A}" destId="{E6F63BE6-B655-4410-BF54-B0C899140319}" srcOrd="2" destOrd="0" presId="urn:microsoft.com/office/officeart/2005/8/layout/cycle4"/>
    <dgm:cxn modelId="{CBF1CFA1-BE00-4C97-9A6B-4BF43B54D41D}" type="presParOf" srcId="{3EB36648-4CCD-46B8-9ED0-174EF146963A}" destId="{BA63B156-6CE0-45E7-B0E2-25483815F7A2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30C12C5-B9E6-4DE1-92CB-F9F5D8345381}" type="doc">
      <dgm:prSet loTypeId="urn:microsoft.com/office/officeart/2005/8/layout/process4" loCatId="list" qsTypeId="urn:microsoft.com/office/officeart/2005/8/quickstyle/3d1" qsCatId="3D" csTypeId="urn:microsoft.com/office/officeart/2005/8/colors/accent1_4" csCatId="accent1" phldr="1"/>
      <dgm:spPr/>
      <dgm:t>
        <a:bodyPr/>
        <a:lstStyle/>
        <a:p>
          <a:endParaRPr lang="fr-FR"/>
        </a:p>
      </dgm:t>
    </dgm:pt>
    <dgm:pt modelId="{A29A373D-1BE1-4A9E-B0C1-C178F725CE8B}">
      <dgm:prSet phldrT="[Texte]"/>
      <dgm:spPr/>
      <dgm:t>
        <a:bodyPr/>
        <a:lstStyle/>
        <a:p>
          <a:r>
            <a:rPr lang="fr-FR" dirty="0"/>
            <a:t>Récupération du mouvement</a:t>
          </a:r>
        </a:p>
      </dgm:t>
    </dgm:pt>
    <dgm:pt modelId="{955B8C5C-427F-4639-9B2A-57BB51D0EE4C}" type="parTrans" cxnId="{65EB0ED0-3DDD-46B6-930C-C8B36BD71E1A}">
      <dgm:prSet/>
      <dgm:spPr/>
      <dgm:t>
        <a:bodyPr/>
        <a:lstStyle/>
        <a:p>
          <a:endParaRPr lang="fr-FR"/>
        </a:p>
      </dgm:t>
    </dgm:pt>
    <dgm:pt modelId="{7E08E7EE-EECB-46AE-B17D-64559BA73DA1}" type="sibTrans" cxnId="{65EB0ED0-3DDD-46B6-930C-C8B36BD71E1A}">
      <dgm:prSet/>
      <dgm:spPr/>
      <dgm:t>
        <a:bodyPr/>
        <a:lstStyle/>
        <a:p>
          <a:endParaRPr lang="fr-FR"/>
        </a:p>
      </dgm:t>
    </dgm:pt>
    <dgm:pt modelId="{AE2B8C72-C8E3-4CAF-A0F3-DA3488D80B19}">
      <dgm:prSet phldrT="[Texte]"/>
      <dgm:spPr/>
      <dgm:t>
        <a:bodyPr/>
        <a:lstStyle/>
        <a:p>
          <a:r>
            <a:rPr lang="fr-FR" dirty="0"/>
            <a:t>Passif</a:t>
          </a:r>
        </a:p>
      </dgm:t>
    </dgm:pt>
    <dgm:pt modelId="{B0F12F3D-CB30-4E61-A6DB-156F2E9F7DF7}" type="parTrans" cxnId="{CC5D2189-FFB1-4815-B13A-8DFE5F1D44CC}">
      <dgm:prSet/>
      <dgm:spPr/>
      <dgm:t>
        <a:bodyPr/>
        <a:lstStyle/>
        <a:p>
          <a:endParaRPr lang="fr-FR"/>
        </a:p>
      </dgm:t>
    </dgm:pt>
    <dgm:pt modelId="{5B7B9272-7F00-4651-87E8-B5C20B9D798D}" type="sibTrans" cxnId="{CC5D2189-FFB1-4815-B13A-8DFE5F1D44CC}">
      <dgm:prSet/>
      <dgm:spPr/>
      <dgm:t>
        <a:bodyPr/>
        <a:lstStyle/>
        <a:p>
          <a:endParaRPr lang="fr-FR"/>
        </a:p>
      </dgm:t>
    </dgm:pt>
    <dgm:pt modelId="{B7262E76-5ABA-49DE-B855-2FFFC6908658}">
      <dgm:prSet phldrT="[Texte]"/>
      <dgm:spPr/>
      <dgm:t>
        <a:bodyPr/>
        <a:lstStyle/>
        <a:p>
          <a:r>
            <a:rPr lang="fr-FR" dirty="0"/>
            <a:t>Aidé</a:t>
          </a:r>
        </a:p>
      </dgm:t>
    </dgm:pt>
    <dgm:pt modelId="{D4ADBEF4-84E8-40A4-88EC-32E13D92955A}" type="parTrans" cxnId="{9AB4985A-2CCA-4BF1-97CE-6B76507A9FC5}">
      <dgm:prSet/>
      <dgm:spPr/>
      <dgm:t>
        <a:bodyPr/>
        <a:lstStyle/>
        <a:p>
          <a:endParaRPr lang="fr-FR"/>
        </a:p>
      </dgm:t>
    </dgm:pt>
    <dgm:pt modelId="{C2182295-F67D-47AF-BF85-F3D2727C0B4F}" type="sibTrans" cxnId="{9AB4985A-2CCA-4BF1-97CE-6B76507A9FC5}">
      <dgm:prSet/>
      <dgm:spPr/>
      <dgm:t>
        <a:bodyPr/>
        <a:lstStyle/>
        <a:p>
          <a:endParaRPr lang="fr-FR"/>
        </a:p>
      </dgm:t>
    </dgm:pt>
    <dgm:pt modelId="{D0508BBC-E6FD-45E7-AA5A-CC767E6D1203}">
      <dgm:prSet phldrT="[Texte]"/>
      <dgm:spPr/>
      <dgm:t>
        <a:bodyPr/>
        <a:lstStyle/>
        <a:p>
          <a:r>
            <a:rPr lang="fr-FR" dirty="0"/>
            <a:t>Récupération sensorielle</a:t>
          </a:r>
        </a:p>
      </dgm:t>
    </dgm:pt>
    <dgm:pt modelId="{3F28120B-86A1-451D-AE91-9024C7855FC0}" type="parTrans" cxnId="{4067EB2D-7063-45AE-92AE-B064B64490C3}">
      <dgm:prSet/>
      <dgm:spPr/>
      <dgm:t>
        <a:bodyPr/>
        <a:lstStyle/>
        <a:p>
          <a:endParaRPr lang="fr-FR"/>
        </a:p>
      </dgm:t>
    </dgm:pt>
    <dgm:pt modelId="{8DAEF093-B9F6-4C74-BE3D-F5C0D1E00AB6}" type="sibTrans" cxnId="{4067EB2D-7063-45AE-92AE-B064B64490C3}">
      <dgm:prSet/>
      <dgm:spPr/>
      <dgm:t>
        <a:bodyPr/>
        <a:lstStyle/>
        <a:p>
          <a:endParaRPr lang="fr-FR"/>
        </a:p>
      </dgm:t>
    </dgm:pt>
    <dgm:pt modelId="{D8C19B5D-1F4D-438B-838E-D4702B20C5B9}">
      <dgm:prSet phldrT="[Texte]"/>
      <dgm:spPr/>
      <dgm:t>
        <a:bodyPr/>
        <a:lstStyle/>
        <a:p>
          <a:r>
            <a:rPr lang="fr-FR" dirty="0"/>
            <a:t>Contact physique d’un tiers</a:t>
          </a:r>
        </a:p>
      </dgm:t>
    </dgm:pt>
    <dgm:pt modelId="{78F4F012-AE0E-463C-9A9B-4999670BED69}" type="parTrans" cxnId="{4361E595-4A9B-4F4D-8A6A-2CB5914F4FB0}">
      <dgm:prSet/>
      <dgm:spPr/>
      <dgm:t>
        <a:bodyPr/>
        <a:lstStyle/>
        <a:p>
          <a:endParaRPr lang="fr-FR"/>
        </a:p>
      </dgm:t>
    </dgm:pt>
    <dgm:pt modelId="{412199FA-AC66-4DFB-81BA-72A46D193051}" type="sibTrans" cxnId="{4361E595-4A9B-4F4D-8A6A-2CB5914F4FB0}">
      <dgm:prSet/>
      <dgm:spPr/>
      <dgm:t>
        <a:bodyPr/>
        <a:lstStyle/>
        <a:p>
          <a:endParaRPr lang="fr-FR"/>
        </a:p>
      </dgm:t>
    </dgm:pt>
    <dgm:pt modelId="{4F0E412D-086C-4C07-9603-40F920A1B1F1}">
      <dgm:prSet phldrT="[Texte]"/>
      <dgm:spPr/>
      <dgm:t>
        <a:bodyPr/>
        <a:lstStyle/>
        <a:p>
          <a:r>
            <a:rPr lang="fr-FR" dirty="0"/>
            <a:t>Contact physique propre</a:t>
          </a:r>
        </a:p>
      </dgm:t>
    </dgm:pt>
    <dgm:pt modelId="{639DAB7C-AD38-424A-8C41-D56CCF64A79D}" type="parTrans" cxnId="{3FA326A9-DDA2-4782-B0EB-5857C28973B3}">
      <dgm:prSet/>
      <dgm:spPr/>
      <dgm:t>
        <a:bodyPr/>
        <a:lstStyle/>
        <a:p>
          <a:endParaRPr lang="fr-FR"/>
        </a:p>
      </dgm:t>
    </dgm:pt>
    <dgm:pt modelId="{D985D8DF-2E9F-4AB1-AEB0-FFF32A612F10}" type="sibTrans" cxnId="{3FA326A9-DDA2-4782-B0EB-5857C28973B3}">
      <dgm:prSet/>
      <dgm:spPr/>
      <dgm:t>
        <a:bodyPr/>
        <a:lstStyle/>
        <a:p>
          <a:endParaRPr lang="fr-FR"/>
        </a:p>
      </dgm:t>
    </dgm:pt>
    <dgm:pt modelId="{C8B05DAE-FAF7-45F4-81AE-24253586F870}">
      <dgm:prSet phldrT="[Texte]"/>
      <dgm:spPr/>
      <dgm:t>
        <a:bodyPr/>
        <a:lstStyle/>
        <a:p>
          <a:r>
            <a:rPr lang="fr-FR" dirty="0"/>
            <a:t>Récupération de l’endurance</a:t>
          </a:r>
        </a:p>
      </dgm:t>
    </dgm:pt>
    <dgm:pt modelId="{6764CE40-D195-4EE6-999C-3F9C33921C91}" type="parTrans" cxnId="{182FE127-D6E4-432A-ACB8-1889D1CA1BD5}">
      <dgm:prSet/>
      <dgm:spPr/>
      <dgm:t>
        <a:bodyPr/>
        <a:lstStyle/>
        <a:p>
          <a:endParaRPr lang="fr-FR"/>
        </a:p>
      </dgm:t>
    </dgm:pt>
    <dgm:pt modelId="{DFB76282-5DB7-4CC2-AB44-0411341CF622}" type="sibTrans" cxnId="{182FE127-D6E4-432A-ACB8-1889D1CA1BD5}">
      <dgm:prSet/>
      <dgm:spPr/>
      <dgm:t>
        <a:bodyPr/>
        <a:lstStyle/>
        <a:p>
          <a:endParaRPr lang="fr-FR"/>
        </a:p>
      </dgm:t>
    </dgm:pt>
    <dgm:pt modelId="{AE6B81F9-1B8E-4F9E-B4CF-C1750A0BCEB8}">
      <dgm:prSet phldrT="[Texte]"/>
      <dgm:spPr/>
      <dgm:t>
        <a:bodyPr/>
        <a:lstStyle/>
        <a:p>
          <a:r>
            <a:rPr lang="fr-FR" dirty="0"/>
            <a:t>Renforcement musculaire</a:t>
          </a:r>
        </a:p>
      </dgm:t>
    </dgm:pt>
    <dgm:pt modelId="{16C8BE9B-BFF7-4E5F-8E80-0EBFF9B75ED1}" type="parTrans" cxnId="{4925115D-E57D-40FE-A2E4-128F8CA00637}">
      <dgm:prSet/>
      <dgm:spPr/>
      <dgm:t>
        <a:bodyPr/>
        <a:lstStyle/>
        <a:p>
          <a:endParaRPr lang="fr-FR"/>
        </a:p>
      </dgm:t>
    </dgm:pt>
    <dgm:pt modelId="{C705434A-2808-41E7-A29C-701DD1081E59}" type="sibTrans" cxnId="{4925115D-E57D-40FE-A2E4-128F8CA00637}">
      <dgm:prSet/>
      <dgm:spPr/>
      <dgm:t>
        <a:bodyPr/>
        <a:lstStyle/>
        <a:p>
          <a:endParaRPr lang="fr-FR"/>
        </a:p>
      </dgm:t>
    </dgm:pt>
    <dgm:pt modelId="{4039438C-46E2-4A5A-99AE-EC08AF283413}">
      <dgm:prSet phldrT="[Texte]"/>
      <dgm:spPr/>
      <dgm:t>
        <a:bodyPr/>
        <a:lstStyle/>
        <a:p>
          <a:r>
            <a:rPr lang="fr-FR" dirty="0"/>
            <a:t>Reconditionnement à l’effort</a:t>
          </a:r>
        </a:p>
      </dgm:t>
    </dgm:pt>
    <dgm:pt modelId="{F83D3A9F-7E23-4429-8F07-D1BF78048768}" type="parTrans" cxnId="{4F196F2E-6924-4B03-A8B0-C7042D886FE4}">
      <dgm:prSet/>
      <dgm:spPr/>
      <dgm:t>
        <a:bodyPr/>
        <a:lstStyle/>
        <a:p>
          <a:endParaRPr lang="fr-FR"/>
        </a:p>
      </dgm:t>
    </dgm:pt>
    <dgm:pt modelId="{4D5076C3-560E-45EA-B801-8FDE2A76BD33}" type="sibTrans" cxnId="{4F196F2E-6924-4B03-A8B0-C7042D886FE4}">
      <dgm:prSet/>
      <dgm:spPr/>
      <dgm:t>
        <a:bodyPr/>
        <a:lstStyle/>
        <a:p>
          <a:endParaRPr lang="fr-FR"/>
        </a:p>
      </dgm:t>
    </dgm:pt>
    <dgm:pt modelId="{400745D4-F691-44CF-84E5-2D9E0CE4B1EE}">
      <dgm:prSet/>
      <dgm:spPr/>
      <dgm:t>
        <a:bodyPr/>
        <a:lstStyle/>
        <a:p>
          <a:r>
            <a:rPr lang="fr-FR" dirty="0"/>
            <a:t>Actif</a:t>
          </a:r>
        </a:p>
      </dgm:t>
    </dgm:pt>
    <dgm:pt modelId="{8640358A-87B2-4667-A1CC-E431C63221AB}" type="parTrans" cxnId="{4E83624F-6C58-422F-85B3-4FD16EB5A1EC}">
      <dgm:prSet/>
      <dgm:spPr/>
      <dgm:t>
        <a:bodyPr/>
        <a:lstStyle/>
        <a:p>
          <a:endParaRPr lang="fr-FR"/>
        </a:p>
      </dgm:t>
    </dgm:pt>
    <dgm:pt modelId="{FFF5AF22-9590-4583-9157-B0A19AC71CBE}" type="sibTrans" cxnId="{4E83624F-6C58-422F-85B3-4FD16EB5A1EC}">
      <dgm:prSet/>
      <dgm:spPr/>
      <dgm:t>
        <a:bodyPr/>
        <a:lstStyle/>
        <a:p>
          <a:endParaRPr lang="fr-FR"/>
        </a:p>
      </dgm:t>
    </dgm:pt>
    <dgm:pt modelId="{E8D94FC0-9077-4879-98B4-68B74EFBA728}" type="pres">
      <dgm:prSet presAssocID="{B30C12C5-B9E6-4DE1-92CB-F9F5D8345381}" presName="Name0" presStyleCnt="0">
        <dgm:presLayoutVars>
          <dgm:dir/>
          <dgm:animLvl val="lvl"/>
          <dgm:resizeHandles val="exact"/>
        </dgm:presLayoutVars>
      </dgm:prSet>
      <dgm:spPr/>
    </dgm:pt>
    <dgm:pt modelId="{7254E511-718D-491E-8D3F-D14E9227FD15}" type="pres">
      <dgm:prSet presAssocID="{C8B05DAE-FAF7-45F4-81AE-24253586F870}" presName="boxAndChildren" presStyleCnt="0"/>
      <dgm:spPr/>
    </dgm:pt>
    <dgm:pt modelId="{CFE2C7D8-BF02-4812-B280-5579A54D11E6}" type="pres">
      <dgm:prSet presAssocID="{C8B05DAE-FAF7-45F4-81AE-24253586F870}" presName="parentTextBox" presStyleLbl="node1" presStyleIdx="0" presStyleCnt="3"/>
      <dgm:spPr/>
    </dgm:pt>
    <dgm:pt modelId="{1760551A-4B0B-449C-A12C-48ABFAAE7035}" type="pres">
      <dgm:prSet presAssocID="{C8B05DAE-FAF7-45F4-81AE-24253586F870}" presName="entireBox" presStyleLbl="node1" presStyleIdx="0" presStyleCnt="3"/>
      <dgm:spPr/>
    </dgm:pt>
    <dgm:pt modelId="{A6036DCF-7EFE-4760-BF3C-184B4D5D474B}" type="pres">
      <dgm:prSet presAssocID="{C8B05DAE-FAF7-45F4-81AE-24253586F870}" presName="descendantBox" presStyleCnt="0"/>
      <dgm:spPr/>
    </dgm:pt>
    <dgm:pt modelId="{FE3ACE84-D82F-4706-BB3A-E93C09BAA12F}" type="pres">
      <dgm:prSet presAssocID="{AE6B81F9-1B8E-4F9E-B4CF-C1750A0BCEB8}" presName="childTextBox" presStyleLbl="fgAccFollowNode1" presStyleIdx="0" presStyleCnt="7">
        <dgm:presLayoutVars>
          <dgm:bulletEnabled val="1"/>
        </dgm:presLayoutVars>
      </dgm:prSet>
      <dgm:spPr/>
    </dgm:pt>
    <dgm:pt modelId="{A85462D2-969B-47C7-8033-E07C0D39A66C}" type="pres">
      <dgm:prSet presAssocID="{4039438C-46E2-4A5A-99AE-EC08AF283413}" presName="childTextBox" presStyleLbl="fgAccFollowNode1" presStyleIdx="1" presStyleCnt="7">
        <dgm:presLayoutVars>
          <dgm:bulletEnabled val="1"/>
        </dgm:presLayoutVars>
      </dgm:prSet>
      <dgm:spPr/>
    </dgm:pt>
    <dgm:pt modelId="{BB675AE1-3B79-459D-BA74-5008B96E58DF}" type="pres">
      <dgm:prSet presAssocID="{7E08E7EE-EECB-46AE-B17D-64559BA73DA1}" presName="sp" presStyleCnt="0"/>
      <dgm:spPr/>
    </dgm:pt>
    <dgm:pt modelId="{A2B95B60-F54E-4BB0-B1F1-85D92520656E}" type="pres">
      <dgm:prSet presAssocID="{A29A373D-1BE1-4A9E-B0C1-C178F725CE8B}" presName="arrowAndChildren" presStyleCnt="0"/>
      <dgm:spPr/>
    </dgm:pt>
    <dgm:pt modelId="{835AA0C1-867C-44D3-9D85-934797DB12B6}" type="pres">
      <dgm:prSet presAssocID="{A29A373D-1BE1-4A9E-B0C1-C178F725CE8B}" presName="parentTextArrow" presStyleLbl="node1" presStyleIdx="0" presStyleCnt="3"/>
      <dgm:spPr/>
    </dgm:pt>
    <dgm:pt modelId="{4DF8770E-18E5-4258-991F-6A58919CCB6A}" type="pres">
      <dgm:prSet presAssocID="{A29A373D-1BE1-4A9E-B0C1-C178F725CE8B}" presName="arrow" presStyleLbl="node1" presStyleIdx="1" presStyleCnt="3"/>
      <dgm:spPr/>
    </dgm:pt>
    <dgm:pt modelId="{495FC2CD-89F3-44CD-9E83-A3E150C508C7}" type="pres">
      <dgm:prSet presAssocID="{A29A373D-1BE1-4A9E-B0C1-C178F725CE8B}" presName="descendantArrow" presStyleCnt="0"/>
      <dgm:spPr/>
    </dgm:pt>
    <dgm:pt modelId="{66A803AD-0EF6-4871-B029-E4403441EAB5}" type="pres">
      <dgm:prSet presAssocID="{AE2B8C72-C8E3-4CAF-A0F3-DA3488D80B19}" presName="childTextArrow" presStyleLbl="fgAccFollowNode1" presStyleIdx="2" presStyleCnt="7">
        <dgm:presLayoutVars>
          <dgm:bulletEnabled val="1"/>
        </dgm:presLayoutVars>
      </dgm:prSet>
      <dgm:spPr/>
    </dgm:pt>
    <dgm:pt modelId="{A5BBE53D-DF8E-44EB-9D26-F4D589252F57}" type="pres">
      <dgm:prSet presAssocID="{B7262E76-5ABA-49DE-B855-2FFFC6908658}" presName="childTextArrow" presStyleLbl="fgAccFollowNode1" presStyleIdx="3" presStyleCnt="7">
        <dgm:presLayoutVars>
          <dgm:bulletEnabled val="1"/>
        </dgm:presLayoutVars>
      </dgm:prSet>
      <dgm:spPr/>
    </dgm:pt>
    <dgm:pt modelId="{6FEBF294-EA3E-4872-B64A-9F883D5F8F98}" type="pres">
      <dgm:prSet presAssocID="{400745D4-F691-44CF-84E5-2D9E0CE4B1EE}" presName="childTextArrow" presStyleLbl="fgAccFollowNode1" presStyleIdx="4" presStyleCnt="7">
        <dgm:presLayoutVars>
          <dgm:bulletEnabled val="1"/>
        </dgm:presLayoutVars>
      </dgm:prSet>
      <dgm:spPr/>
    </dgm:pt>
    <dgm:pt modelId="{12FC4EB2-8893-44B4-99B8-29D93BE54560}" type="pres">
      <dgm:prSet presAssocID="{8DAEF093-B9F6-4C74-BE3D-F5C0D1E00AB6}" presName="sp" presStyleCnt="0"/>
      <dgm:spPr/>
    </dgm:pt>
    <dgm:pt modelId="{295CF93D-DE3A-46A5-A390-21006D51DB2D}" type="pres">
      <dgm:prSet presAssocID="{D0508BBC-E6FD-45E7-AA5A-CC767E6D1203}" presName="arrowAndChildren" presStyleCnt="0"/>
      <dgm:spPr/>
    </dgm:pt>
    <dgm:pt modelId="{B8284842-BA28-4944-B82F-63E8921F0E5A}" type="pres">
      <dgm:prSet presAssocID="{D0508BBC-E6FD-45E7-AA5A-CC767E6D1203}" presName="parentTextArrow" presStyleLbl="node1" presStyleIdx="1" presStyleCnt="3"/>
      <dgm:spPr/>
    </dgm:pt>
    <dgm:pt modelId="{4F9DA2F3-BB3B-4529-A7E0-70F2C0F59965}" type="pres">
      <dgm:prSet presAssocID="{D0508BBC-E6FD-45E7-AA5A-CC767E6D1203}" presName="arrow" presStyleLbl="node1" presStyleIdx="2" presStyleCnt="3"/>
      <dgm:spPr/>
    </dgm:pt>
    <dgm:pt modelId="{ACE62F31-8AD7-42A3-B0FB-4C8B82F9D670}" type="pres">
      <dgm:prSet presAssocID="{D0508BBC-E6FD-45E7-AA5A-CC767E6D1203}" presName="descendantArrow" presStyleCnt="0"/>
      <dgm:spPr/>
    </dgm:pt>
    <dgm:pt modelId="{7F3B6BA7-B324-4F0B-B72B-2743190D6981}" type="pres">
      <dgm:prSet presAssocID="{D8C19B5D-1F4D-438B-838E-D4702B20C5B9}" presName="childTextArrow" presStyleLbl="fgAccFollowNode1" presStyleIdx="5" presStyleCnt="7" custLinFactNeighborX="-237" custLinFactNeighborY="319">
        <dgm:presLayoutVars>
          <dgm:bulletEnabled val="1"/>
        </dgm:presLayoutVars>
      </dgm:prSet>
      <dgm:spPr/>
    </dgm:pt>
    <dgm:pt modelId="{5CF2C503-0B99-42D4-B7DE-44667073FBEE}" type="pres">
      <dgm:prSet presAssocID="{4F0E412D-086C-4C07-9603-40F920A1B1F1}" presName="childTextArrow" presStyleLbl="fgAccFollowNode1" presStyleIdx="6" presStyleCnt="7">
        <dgm:presLayoutVars>
          <dgm:bulletEnabled val="1"/>
        </dgm:presLayoutVars>
      </dgm:prSet>
      <dgm:spPr/>
    </dgm:pt>
  </dgm:ptLst>
  <dgm:cxnLst>
    <dgm:cxn modelId="{8F72EC16-B304-4F18-97E5-8ED739A7662A}" type="presOf" srcId="{C8B05DAE-FAF7-45F4-81AE-24253586F870}" destId="{1760551A-4B0B-449C-A12C-48ABFAAE7035}" srcOrd="1" destOrd="0" presId="urn:microsoft.com/office/officeart/2005/8/layout/process4"/>
    <dgm:cxn modelId="{182FE127-D6E4-432A-ACB8-1889D1CA1BD5}" srcId="{B30C12C5-B9E6-4DE1-92CB-F9F5D8345381}" destId="{C8B05DAE-FAF7-45F4-81AE-24253586F870}" srcOrd="2" destOrd="0" parTransId="{6764CE40-D195-4EE6-999C-3F9C33921C91}" sibTransId="{DFB76282-5DB7-4CC2-AB44-0411341CF622}"/>
    <dgm:cxn modelId="{1D26462B-6A1A-4756-B18F-BEBBBDD1B940}" type="presOf" srcId="{D8C19B5D-1F4D-438B-838E-D4702B20C5B9}" destId="{7F3B6BA7-B324-4F0B-B72B-2743190D6981}" srcOrd="0" destOrd="0" presId="urn:microsoft.com/office/officeart/2005/8/layout/process4"/>
    <dgm:cxn modelId="{54D9B72B-37FB-4EF0-9340-3A156F37CC7C}" type="presOf" srcId="{D0508BBC-E6FD-45E7-AA5A-CC767E6D1203}" destId="{B8284842-BA28-4944-B82F-63E8921F0E5A}" srcOrd="0" destOrd="0" presId="urn:microsoft.com/office/officeart/2005/8/layout/process4"/>
    <dgm:cxn modelId="{4067EB2D-7063-45AE-92AE-B064B64490C3}" srcId="{B30C12C5-B9E6-4DE1-92CB-F9F5D8345381}" destId="{D0508BBC-E6FD-45E7-AA5A-CC767E6D1203}" srcOrd="0" destOrd="0" parTransId="{3F28120B-86A1-451D-AE91-9024C7855FC0}" sibTransId="{8DAEF093-B9F6-4C74-BE3D-F5C0D1E00AB6}"/>
    <dgm:cxn modelId="{4F196F2E-6924-4B03-A8B0-C7042D886FE4}" srcId="{C8B05DAE-FAF7-45F4-81AE-24253586F870}" destId="{4039438C-46E2-4A5A-99AE-EC08AF283413}" srcOrd="1" destOrd="0" parTransId="{F83D3A9F-7E23-4429-8F07-D1BF78048768}" sibTransId="{4D5076C3-560E-45EA-B801-8FDE2A76BD33}"/>
    <dgm:cxn modelId="{4925115D-E57D-40FE-A2E4-128F8CA00637}" srcId="{C8B05DAE-FAF7-45F4-81AE-24253586F870}" destId="{AE6B81F9-1B8E-4F9E-B4CF-C1750A0BCEB8}" srcOrd="0" destOrd="0" parTransId="{16C8BE9B-BFF7-4E5F-8E80-0EBFF9B75ED1}" sibTransId="{C705434A-2808-41E7-A29C-701DD1081E59}"/>
    <dgm:cxn modelId="{7BD22242-3E17-44D1-926E-13E03EF0367C}" type="presOf" srcId="{C8B05DAE-FAF7-45F4-81AE-24253586F870}" destId="{CFE2C7D8-BF02-4812-B280-5579A54D11E6}" srcOrd="0" destOrd="0" presId="urn:microsoft.com/office/officeart/2005/8/layout/process4"/>
    <dgm:cxn modelId="{DD294265-DA08-43F7-A7CB-710AD18BF0AF}" type="presOf" srcId="{A29A373D-1BE1-4A9E-B0C1-C178F725CE8B}" destId="{835AA0C1-867C-44D3-9D85-934797DB12B6}" srcOrd="0" destOrd="0" presId="urn:microsoft.com/office/officeart/2005/8/layout/process4"/>
    <dgm:cxn modelId="{54C1E66A-88ED-4017-8304-286560BF3FBD}" type="presOf" srcId="{4F0E412D-086C-4C07-9603-40F920A1B1F1}" destId="{5CF2C503-0B99-42D4-B7DE-44667073FBEE}" srcOrd="0" destOrd="0" presId="urn:microsoft.com/office/officeart/2005/8/layout/process4"/>
    <dgm:cxn modelId="{4E83624F-6C58-422F-85B3-4FD16EB5A1EC}" srcId="{A29A373D-1BE1-4A9E-B0C1-C178F725CE8B}" destId="{400745D4-F691-44CF-84E5-2D9E0CE4B1EE}" srcOrd="2" destOrd="0" parTransId="{8640358A-87B2-4667-A1CC-E431C63221AB}" sibTransId="{FFF5AF22-9590-4583-9157-B0A19AC71CBE}"/>
    <dgm:cxn modelId="{3E273E71-3AF7-40D6-9E80-665D41095404}" type="presOf" srcId="{B30C12C5-B9E6-4DE1-92CB-F9F5D8345381}" destId="{E8D94FC0-9077-4879-98B4-68B74EFBA728}" srcOrd="0" destOrd="0" presId="urn:microsoft.com/office/officeart/2005/8/layout/process4"/>
    <dgm:cxn modelId="{9AB4985A-2CCA-4BF1-97CE-6B76507A9FC5}" srcId="{A29A373D-1BE1-4A9E-B0C1-C178F725CE8B}" destId="{B7262E76-5ABA-49DE-B855-2FFFC6908658}" srcOrd="1" destOrd="0" parTransId="{D4ADBEF4-84E8-40A4-88EC-32E13D92955A}" sibTransId="{C2182295-F67D-47AF-BF85-F3D2727C0B4F}"/>
    <dgm:cxn modelId="{E5DAAE80-A949-42D8-8E18-0A00342CB6F1}" type="presOf" srcId="{D0508BBC-E6FD-45E7-AA5A-CC767E6D1203}" destId="{4F9DA2F3-BB3B-4529-A7E0-70F2C0F59965}" srcOrd="1" destOrd="0" presId="urn:microsoft.com/office/officeart/2005/8/layout/process4"/>
    <dgm:cxn modelId="{8B2BA782-4B23-420A-B47B-E905854D5410}" type="presOf" srcId="{AE6B81F9-1B8E-4F9E-B4CF-C1750A0BCEB8}" destId="{FE3ACE84-D82F-4706-BB3A-E93C09BAA12F}" srcOrd="0" destOrd="0" presId="urn:microsoft.com/office/officeart/2005/8/layout/process4"/>
    <dgm:cxn modelId="{CC5D2189-FFB1-4815-B13A-8DFE5F1D44CC}" srcId="{A29A373D-1BE1-4A9E-B0C1-C178F725CE8B}" destId="{AE2B8C72-C8E3-4CAF-A0F3-DA3488D80B19}" srcOrd="0" destOrd="0" parTransId="{B0F12F3D-CB30-4E61-A6DB-156F2E9F7DF7}" sibTransId="{5B7B9272-7F00-4651-87E8-B5C20B9D798D}"/>
    <dgm:cxn modelId="{4361E595-4A9B-4F4D-8A6A-2CB5914F4FB0}" srcId="{D0508BBC-E6FD-45E7-AA5A-CC767E6D1203}" destId="{D8C19B5D-1F4D-438B-838E-D4702B20C5B9}" srcOrd="0" destOrd="0" parTransId="{78F4F012-AE0E-463C-9A9B-4999670BED69}" sibTransId="{412199FA-AC66-4DFB-81BA-72A46D193051}"/>
    <dgm:cxn modelId="{1438AE9B-6AC2-4831-A8C6-66C2B140022A}" type="presOf" srcId="{B7262E76-5ABA-49DE-B855-2FFFC6908658}" destId="{A5BBE53D-DF8E-44EB-9D26-F4D589252F57}" srcOrd="0" destOrd="0" presId="urn:microsoft.com/office/officeart/2005/8/layout/process4"/>
    <dgm:cxn modelId="{3FA326A9-DDA2-4782-B0EB-5857C28973B3}" srcId="{D0508BBC-E6FD-45E7-AA5A-CC767E6D1203}" destId="{4F0E412D-086C-4C07-9603-40F920A1B1F1}" srcOrd="1" destOrd="0" parTransId="{639DAB7C-AD38-424A-8C41-D56CCF64A79D}" sibTransId="{D985D8DF-2E9F-4AB1-AEB0-FFF32A612F10}"/>
    <dgm:cxn modelId="{F2FCD1B3-9D94-439D-89C4-FECF8BC90E42}" type="presOf" srcId="{AE2B8C72-C8E3-4CAF-A0F3-DA3488D80B19}" destId="{66A803AD-0EF6-4871-B029-E4403441EAB5}" srcOrd="0" destOrd="0" presId="urn:microsoft.com/office/officeart/2005/8/layout/process4"/>
    <dgm:cxn modelId="{A4403ECA-344A-43E6-9062-7489AFDB949E}" type="presOf" srcId="{400745D4-F691-44CF-84E5-2D9E0CE4B1EE}" destId="{6FEBF294-EA3E-4872-B64A-9F883D5F8F98}" srcOrd="0" destOrd="0" presId="urn:microsoft.com/office/officeart/2005/8/layout/process4"/>
    <dgm:cxn modelId="{65EB0ED0-3DDD-46B6-930C-C8B36BD71E1A}" srcId="{B30C12C5-B9E6-4DE1-92CB-F9F5D8345381}" destId="{A29A373D-1BE1-4A9E-B0C1-C178F725CE8B}" srcOrd="1" destOrd="0" parTransId="{955B8C5C-427F-4639-9B2A-57BB51D0EE4C}" sibTransId="{7E08E7EE-EECB-46AE-B17D-64559BA73DA1}"/>
    <dgm:cxn modelId="{023C14D1-C9D2-40FA-9697-FE39287F30A0}" type="presOf" srcId="{4039438C-46E2-4A5A-99AE-EC08AF283413}" destId="{A85462D2-969B-47C7-8033-E07C0D39A66C}" srcOrd="0" destOrd="0" presId="urn:microsoft.com/office/officeart/2005/8/layout/process4"/>
    <dgm:cxn modelId="{D828C4E8-627A-4487-8B2C-E5043DE34225}" type="presOf" srcId="{A29A373D-1BE1-4A9E-B0C1-C178F725CE8B}" destId="{4DF8770E-18E5-4258-991F-6A58919CCB6A}" srcOrd="1" destOrd="0" presId="urn:microsoft.com/office/officeart/2005/8/layout/process4"/>
    <dgm:cxn modelId="{FD4C37C5-639B-4120-96E7-B8CC167DF640}" type="presParOf" srcId="{E8D94FC0-9077-4879-98B4-68B74EFBA728}" destId="{7254E511-718D-491E-8D3F-D14E9227FD15}" srcOrd="0" destOrd="0" presId="urn:microsoft.com/office/officeart/2005/8/layout/process4"/>
    <dgm:cxn modelId="{2E1AE11D-DC25-4154-9153-AF8ECCD5EC96}" type="presParOf" srcId="{7254E511-718D-491E-8D3F-D14E9227FD15}" destId="{CFE2C7D8-BF02-4812-B280-5579A54D11E6}" srcOrd="0" destOrd="0" presId="urn:microsoft.com/office/officeart/2005/8/layout/process4"/>
    <dgm:cxn modelId="{B2F22946-A606-4B8A-B3F7-F0F74105B796}" type="presParOf" srcId="{7254E511-718D-491E-8D3F-D14E9227FD15}" destId="{1760551A-4B0B-449C-A12C-48ABFAAE7035}" srcOrd="1" destOrd="0" presId="urn:microsoft.com/office/officeart/2005/8/layout/process4"/>
    <dgm:cxn modelId="{0EA27652-FC39-4BFA-B460-E5AB4B7749A2}" type="presParOf" srcId="{7254E511-718D-491E-8D3F-D14E9227FD15}" destId="{A6036DCF-7EFE-4760-BF3C-184B4D5D474B}" srcOrd="2" destOrd="0" presId="urn:microsoft.com/office/officeart/2005/8/layout/process4"/>
    <dgm:cxn modelId="{F6E3B3DB-A6E0-4954-9BE0-24DAA464EEF6}" type="presParOf" srcId="{A6036DCF-7EFE-4760-BF3C-184B4D5D474B}" destId="{FE3ACE84-D82F-4706-BB3A-E93C09BAA12F}" srcOrd="0" destOrd="0" presId="urn:microsoft.com/office/officeart/2005/8/layout/process4"/>
    <dgm:cxn modelId="{A7F8E953-3BCD-43CC-A548-C24255D2B2A3}" type="presParOf" srcId="{A6036DCF-7EFE-4760-BF3C-184B4D5D474B}" destId="{A85462D2-969B-47C7-8033-E07C0D39A66C}" srcOrd="1" destOrd="0" presId="urn:microsoft.com/office/officeart/2005/8/layout/process4"/>
    <dgm:cxn modelId="{800A035A-FB58-4200-BBA3-E7B846ED29F2}" type="presParOf" srcId="{E8D94FC0-9077-4879-98B4-68B74EFBA728}" destId="{BB675AE1-3B79-459D-BA74-5008B96E58DF}" srcOrd="1" destOrd="0" presId="urn:microsoft.com/office/officeart/2005/8/layout/process4"/>
    <dgm:cxn modelId="{FB72B5EB-246C-4FFD-A503-80912C3CF857}" type="presParOf" srcId="{E8D94FC0-9077-4879-98B4-68B74EFBA728}" destId="{A2B95B60-F54E-4BB0-B1F1-85D92520656E}" srcOrd="2" destOrd="0" presId="urn:microsoft.com/office/officeart/2005/8/layout/process4"/>
    <dgm:cxn modelId="{F8F2DED2-591E-4FF0-AD2E-B06F4F0CA7E8}" type="presParOf" srcId="{A2B95B60-F54E-4BB0-B1F1-85D92520656E}" destId="{835AA0C1-867C-44D3-9D85-934797DB12B6}" srcOrd="0" destOrd="0" presId="urn:microsoft.com/office/officeart/2005/8/layout/process4"/>
    <dgm:cxn modelId="{83356DD3-4263-41DB-B364-6135CFA6369B}" type="presParOf" srcId="{A2B95B60-F54E-4BB0-B1F1-85D92520656E}" destId="{4DF8770E-18E5-4258-991F-6A58919CCB6A}" srcOrd="1" destOrd="0" presId="urn:microsoft.com/office/officeart/2005/8/layout/process4"/>
    <dgm:cxn modelId="{EC40205F-4D7F-41F9-AF5F-51B8B14A3766}" type="presParOf" srcId="{A2B95B60-F54E-4BB0-B1F1-85D92520656E}" destId="{495FC2CD-89F3-44CD-9E83-A3E150C508C7}" srcOrd="2" destOrd="0" presId="urn:microsoft.com/office/officeart/2005/8/layout/process4"/>
    <dgm:cxn modelId="{42D354C7-E1E1-4233-894F-4D0254D8708E}" type="presParOf" srcId="{495FC2CD-89F3-44CD-9E83-A3E150C508C7}" destId="{66A803AD-0EF6-4871-B029-E4403441EAB5}" srcOrd="0" destOrd="0" presId="urn:microsoft.com/office/officeart/2005/8/layout/process4"/>
    <dgm:cxn modelId="{060BD414-C0B7-420D-9BEB-4D34B7458975}" type="presParOf" srcId="{495FC2CD-89F3-44CD-9E83-A3E150C508C7}" destId="{A5BBE53D-DF8E-44EB-9D26-F4D589252F57}" srcOrd="1" destOrd="0" presId="urn:microsoft.com/office/officeart/2005/8/layout/process4"/>
    <dgm:cxn modelId="{B8B33FA8-6DC6-442A-A9E9-A7682D7BB6AA}" type="presParOf" srcId="{495FC2CD-89F3-44CD-9E83-A3E150C508C7}" destId="{6FEBF294-EA3E-4872-B64A-9F883D5F8F98}" srcOrd="2" destOrd="0" presId="urn:microsoft.com/office/officeart/2005/8/layout/process4"/>
    <dgm:cxn modelId="{DC2043C8-5C52-4D81-A7E3-782ACCC33093}" type="presParOf" srcId="{E8D94FC0-9077-4879-98B4-68B74EFBA728}" destId="{12FC4EB2-8893-44B4-99B8-29D93BE54560}" srcOrd="3" destOrd="0" presId="urn:microsoft.com/office/officeart/2005/8/layout/process4"/>
    <dgm:cxn modelId="{F7C4B867-460F-4815-963C-769AB71DA311}" type="presParOf" srcId="{E8D94FC0-9077-4879-98B4-68B74EFBA728}" destId="{295CF93D-DE3A-46A5-A390-21006D51DB2D}" srcOrd="4" destOrd="0" presId="urn:microsoft.com/office/officeart/2005/8/layout/process4"/>
    <dgm:cxn modelId="{97899910-1710-4412-A689-30D2D0338A12}" type="presParOf" srcId="{295CF93D-DE3A-46A5-A390-21006D51DB2D}" destId="{B8284842-BA28-4944-B82F-63E8921F0E5A}" srcOrd="0" destOrd="0" presId="urn:microsoft.com/office/officeart/2005/8/layout/process4"/>
    <dgm:cxn modelId="{C8D7248F-EA69-41B6-ABA9-84DDD865E995}" type="presParOf" srcId="{295CF93D-DE3A-46A5-A390-21006D51DB2D}" destId="{4F9DA2F3-BB3B-4529-A7E0-70F2C0F59965}" srcOrd="1" destOrd="0" presId="urn:microsoft.com/office/officeart/2005/8/layout/process4"/>
    <dgm:cxn modelId="{9B1897C2-7FCC-4C3C-90D9-11CC9332E117}" type="presParOf" srcId="{295CF93D-DE3A-46A5-A390-21006D51DB2D}" destId="{ACE62F31-8AD7-42A3-B0FB-4C8B82F9D670}" srcOrd="2" destOrd="0" presId="urn:microsoft.com/office/officeart/2005/8/layout/process4"/>
    <dgm:cxn modelId="{99597F3F-F5FA-461D-9639-5FB010E8B71C}" type="presParOf" srcId="{ACE62F31-8AD7-42A3-B0FB-4C8B82F9D670}" destId="{7F3B6BA7-B324-4F0B-B72B-2743190D6981}" srcOrd="0" destOrd="0" presId="urn:microsoft.com/office/officeart/2005/8/layout/process4"/>
    <dgm:cxn modelId="{C7EFE4C0-95B4-44AA-9C21-E1AF4D1788B6}" type="presParOf" srcId="{ACE62F31-8AD7-42A3-B0FB-4C8B82F9D670}" destId="{5CF2C503-0B99-42D4-B7DE-44667073FBEE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9022C5-EA54-413E-B7E4-081F860F8C01}">
      <dsp:nvSpPr>
        <dsp:cNvPr id="0" name=""/>
        <dsp:cNvSpPr/>
      </dsp:nvSpPr>
      <dsp:spPr>
        <a:xfrm>
          <a:off x="3849965" y="1186026"/>
          <a:ext cx="3311233" cy="3056727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/>
            <a:t>Une approche pluridisciplinaire </a:t>
          </a:r>
        </a:p>
      </dsp:txBody>
      <dsp:txXfrm>
        <a:off x="4334884" y="1633673"/>
        <a:ext cx="2341395" cy="2161433"/>
      </dsp:txXfrm>
    </dsp:sp>
    <dsp:sp modelId="{1366C793-A7C3-4EE9-9762-9228711DB856}">
      <dsp:nvSpPr>
        <dsp:cNvPr id="0" name=""/>
        <dsp:cNvSpPr/>
      </dsp:nvSpPr>
      <dsp:spPr>
        <a:xfrm>
          <a:off x="4689069" y="10"/>
          <a:ext cx="1690611" cy="1485375"/>
        </a:xfrm>
        <a:prstGeom prst="ellipse">
          <a:avLst/>
        </a:prstGeom>
        <a:solidFill>
          <a:schemeClr val="accent4">
            <a:alpha val="50000"/>
            <a:hueOff val="1960178"/>
            <a:satOff val="-8155"/>
            <a:lumOff val="1922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/>
            <a:t>Médicale</a:t>
          </a:r>
        </a:p>
      </dsp:txBody>
      <dsp:txXfrm>
        <a:off x="4936653" y="217538"/>
        <a:ext cx="1195443" cy="1050319"/>
      </dsp:txXfrm>
    </dsp:sp>
    <dsp:sp modelId="{57B8A053-DE54-4D3A-8F06-636777EA4CA4}">
      <dsp:nvSpPr>
        <dsp:cNvPr id="0" name=""/>
        <dsp:cNvSpPr/>
      </dsp:nvSpPr>
      <dsp:spPr>
        <a:xfrm>
          <a:off x="6512420" y="1221420"/>
          <a:ext cx="1727690" cy="1718938"/>
        </a:xfrm>
        <a:prstGeom prst="ellipse">
          <a:avLst/>
        </a:prstGeom>
        <a:solidFill>
          <a:schemeClr val="accent4">
            <a:alpha val="50000"/>
            <a:hueOff val="3920356"/>
            <a:satOff val="-16311"/>
            <a:lumOff val="3843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/>
            <a:t>Psychologue</a:t>
          </a:r>
        </a:p>
      </dsp:txBody>
      <dsp:txXfrm>
        <a:off x="6765434" y="1473153"/>
        <a:ext cx="1221662" cy="1215472"/>
      </dsp:txXfrm>
    </dsp:sp>
    <dsp:sp modelId="{0E080E81-1BA9-40F0-841C-1E5F421AF505}">
      <dsp:nvSpPr>
        <dsp:cNvPr id="0" name=""/>
        <dsp:cNvSpPr/>
      </dsp:nvSpPr>
      <dsp:spPr>
        <a:xfrm>
          <a:off x="5780085" y="3421722"/>
          <a:ext cx="1727690" cy="1718938"/>
        </a:xfrm>
        <a:prstGeom prst="ellipse">
          <a:avLst/>
        </a:prstGeom>
        <a:solidFill>
          <a:schemeClr val="accent4">
            <a:alpha val="50000"/>
            <a:hueOff val="5880535"/>
            <a:satOff val="-24466"/>
            <a:lumOff val="5765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/>
            <a:t>Educatif</a:t>
          </a:r>
        </a:p>
      </dsp:txBody>
      <dsp:txXfrm>
        <a:off x="6033099" y="3673455"/>
        <a:ext cx="1221662" cy="1215472"/>
      </dsp:txXfrm>
    </dsp:sp>
    <dsp:sp modelId="{D9DC0DF3-6980-4ECD-B9E2-B046C94ED057}">
      <dsp:nvSpPr>
        <dsp:cNvPr id="0" name=""/>
        <dsp:cNvSpPr/>
      </dsp:nvSpPr>
      <dsp:spPr>
        <a:xfrm>
          <a:off x="3366095" y="3421722"/>
          <a:ext cx="2002277" cy="1718938"/>
        </a:xfrm>
        <a:prstGeom prst="ellipse">
          <a:avLst/>
        </a:prstGeom>
        <a:solidFill>
          <a:schemeClr val="accent4">
            <a:alpha val="50000"/>
            <a:hueOff val="7840713"/>
            <a:satOff val="-32622"/>
            <a:lumOff val="7686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kern="1200" dirty="0"/>
            <a:t>Psychomotricité</a:t>
          </a:r>
        </a:p>
      </dsp:txBody>
      <dsp:txXfrm>
        <a:off x="3659322" y="3673455"/>
        <a:ext cx="1415823" cy="1215472"/>
      </dsp:txXfrm>
    </dsp:sp>
    <dsp:sp modelId="{E2711D46-DBEF-40B6-8434-BFDBCA02201D}">
      <dsp:nvSpPr>
        <dsp:cNvPr id="0" name=""/>
        <dsp:cNvSpPr/>
      </dsp:nvSpPr>
      <dsp:spPr>
        <a:xfrm>
          <a:off x="2703869" y="1193740"/>
          <a:ext cx="1823670" cy="1698128"/>
        </a:xfrm>
        <a:prstGeom prst="ellipse">
          <a:avLst/>
        </a:prstGeom>
        <a:solidFill>
          <a:schemeClr val="accent4">
            <a:alpha val="50000"/>
            <a:hueOff val="9800891"/>
            <a:satOff val="-40777"/>
            <a:lumOff val="9608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600" b="1" i="0" kern="1200">
              <a:solidFill>
                <a:schemeClr val="accent4">
                  <a:lumMod val="60000"/>
                  <a:lumOff val="40000"/>
                </a:schemeClr>
              </a:solidFill>
            </a:rPr>
            <a:t>Kinésithérapie</a:t>
          </a:r>
          <a:endParaRPr lang="fr-FR" sz="1600" b="1" i="0" kern="1200" dirty="0">
            <a:solidFill>
              <a:schemeClr val="accent4">
                <a:lumMod val="60000"/>
                <a:lumOff val="40000"/>
              </a:schemeClr>
            </a:solidFill>
          </a:endParaRPr>
        </a:p>
      </dsp:txBody>
      <dsp:txXfrm>
        <a:off x="2970939" y="1442425"/>
        <a:ext cx="1289530" cy="120075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92AA5D-C437-4A91-8F20-3828C1F7C86C}">
      <dsp:nvSpPr>
        <dsp:cNvPr id="0" name=""/>
        <dsp:cNvSpPr/>
      </dsp:nvSpPr>
      <dsp:spPr>
        <a:xfrm>
          <a:off x="1872826" y="220133"/>
          <a:ext cx="4368800" cy="1517226"/>
        </a:xfrm>
        <a:prstGeom prst="ellipse">
          <a:avLst/>
        </a:prstGeom>
        <a:solidFill>
          <a:schemeClr val="accent5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z="-190500" extrusionH="1270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EDC2D9-56CC-4B7B-A7D1-2D7E556B9413}">
      <dsp:nvSpPr>
        <dsp:cNvPr id="0" name=""/>
        <dsp:cNvSpPr/>
      </dsp:nvSpPr>
      <dsp:spPr>
        <a:xfrm>
          <a:off x="3640666" y="3935306"/>
          <a:ext cx="846666" cy="541866"/>
        </a:xfrm>
        <a:prstGeom prst="downArrow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94734FF-F0A3-47D9-8ADD-787CE3F0DB2B}">
      <dsp:nvSpPr>
        <dsp:cNvPr id="0" name=""/>
        <dsp:cNvSpPr/>
      </dsp:nvSpPr>
      <dsp:spPr>
        <a:xfrm>
          <a:off x="2031999" y="4368800"/>
          <a:ext cx="4064000" cy="1016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800" kern="1200" dirty="0"/>
            <a:t>Adhérence à la prise soin</a:t>
          </a:r>
        </a:p>
      </dsp:txBody>
      <dsp:txXfrm>
        <a:off x="2031999" y="4368800"/>
        <a:ext cx="4064000" cy="1016000"/>
      </dsp:txXfrm>
    </dsp:sp>
    <dsp:sp modelId="{2A77D340-F883-466E-AB1C-9D2AE8EE563E}">
      <dsp:nvSpPr>
        <dsp:cNvPr id="0" name=""/>
        <dsp:cNvSpPr/>
      </dsp:nvSpPr>
      <dsp:spPr>
        <a:xfrm>
          <a:off x="3461173" y="1854538"/>
          <a:ext cx="1524000" cy="1524000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Défis</a:t>
          </a:r>
        </a:p>
      </dsp:txBody>
      <dsp:txXfrm>
        <a:off x="3684358" y="2077723"/>
        <a:ext cx="1077630" cy="1077630"/>
      </dsp:txXfrm>
    </dsp:sp>
    <dsp:sp modelId="{39778349-C3A8-4917-A5EE-C498043B4D50}">
      <dsp:nvSpPr>
        <dsp:cNvPr id="0" name=""/>
        <dsp:cNvSpPr/>
      </dsp:nvSpPr>
      <dsp:spPr>
        <a:xfrm>
          <a:off x="2370666" y="711200"/>
          <a:ext cx="1524000" cy="1524000"/>
        </a:xfrm>
        <a:prstGeom prst="ellipse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Humour et auto-dérision</a:t>
          </a:r>
        </a:p>
      </dsp:txBody>
      <dsp:txXfrm>
        <a:off x="2593851" y="934385"/>
        <a:ext cx="1077630" cy="1077630"/>
      </dsp:txXfrm>
    </dsp:sp>
    <dsp:sp modelId="{6DED7810-5426-44B3-9441-BD7631CB2674}">
      <dsp:nvSpPr>
        <dsp:cNvPr id="0" name=""/>
        <dsp:cNvSpPr/>
      </dsp:nvSpPr>
      <dsp:spPr>
        <a:xfrm>
          <a:off x="3928533" y="342730"/>
          <a:ext cx="1524000" cy="1524000"/>
        </a:xfrm>
        <a:prstGeom prst="ellipse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Ecoute</a:t>
          </a:r>
        </a:p>
      </dsp:txBody>
      <dsp:txXfrm>
        <a:off x="4151718" y="565915"/>
        <a:ext cx="1077630" cy="1077630"/>
      </dsp:txXfrm>
    </dsp:sp>
    <dsp:sp modelId="{1CA69CEA-FD85-44BE-B649-E335B23B5F11}">
      <dsp:nvSpPr>
        <dsp:cNvPr id="0" name=""/>
        <dsp:cNvSpPr/>
      </dsp:nvSpPr>
      <dsp:spPr>
        <a:xfrm>
          <a:off x="1693333" y="33866"/>
          <a:ext cx="4741333" cy="3793066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A4C040-7564-4371-880B-3BCFC526196C}">
      <dsp:nvSpPr>
        <dsp:cNvPr id="0" name=""/>
        <dsp:cNvSpPr/>
      </dsp:nvSpPr>
      <dsp:spPr>
        <a:xfrm>
          <a:off x="1139123" y="0"/>
          <a:ext cx="7170020" cy="4481263"/>
        </a:xfrm>
        <a:prstGeom prst="swooshArrow">
          <a:avLst>
            <a:gd name="adj1" fmla="val 25000"/>
            <a:gd name="adj2" fmla="val 25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7921FD-D165-4AF2-9769-2F1D2E415DA3}">
      <dsp:nvSpPr>
        <dsp:cNvPr id="0" name=""/>
        <dsp:cNvSpPr/>
      </dsp:nvSpPr>
      <dsp:spPr>
        <a:xfrm>
          <a:off x="2049715" y="3092967"/>
          <a:ext cx="186420" cy="1864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F97F87-AA3E-4D46-9178-613194300362}">
      <dsp:nvSpPr>
        <dsp:cNvPr id="0" name=""/>
        <dsp:cNvSpPr/>
      </dsp:nvSpPr>
      <dsp:spPr>
        <a:xfrm>
          <a:off x="2142926" y="3186177"/>
          <a:ext cx="1670614" cy="12950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780" tIns="0" rIns="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Petits progrès,  douleurs importantes.</a:t>
          </a:r>
        </a:p>
      </dsp:txBody>
      <dsp:txXfrm>
        <a:off x="2142926" y="3186177"/>
        <a:ext cx="1670614" cy="1295085"/>
      </dsp:txXfrm>
    </dsp:sp>
    <dsp:sp modelId="{AC9BFA34-616B-4F09-99DB-3CD9B0ED4D41}">
      <dsp:nvSpPr>
        <dsp:cNvPr id="0" name=""/>
        <dsp:cNvSpPr/>
      </dsp:nvSpPr>
      <dsp:spPr>
        <a:xfrm>
          <a:off x="3695235" y="1874960"/>
          <a:ext cx="336990" cy="336990"/>
        </a:xfrm>
        <a:prstGeom prst="ellipse">
          <a:avLst/>
        </a:prstGeom>
        <a:solidFill>
          <a:schemeClr val="accent4">
            <a:hueOff val="4900445"/>
            <a:satOff val="-20388"/>
            <a:lumOff val="4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B92C85-24B7-4830-AB67-ED180D9FF075}">
      <dsp:nvSpPr>
        <dsp:cNvPr id="0" name=""/>
        <dsp:cNvSpPr/>
      </dsp:nvSpPr>
      <dsp:spPr>
        <a:xfrm>
          <a:off x="3863731" y="2043455"/>
          <a:ext cx="1720804" cy="2437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8565" tIns="0" rIns="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Majoration des progrès, douleurs au 2</a:t>
          </a:r>
          <a:r>
            <a:rPr lang="fr-FR" sz="2200" kern="1200" baseline="30000" dirty="0"/>
            <a:t>nd</a:t>
          </a:r>
          <a:r>
            <a:rPr lang="fr-FR" sz="2200" kern="1200" dirty="0"/>
            <a:t> plan.</a:t>
          </a:r>
        </a:p>
      </dsp:txBody>
      <dsp:txXfrm>
        <a:off x="3863731" y="2043455"/>
        <a:ext cx="1720804" cy="2437807"/>
      </dsp:txXfrm>
    </dsp:sp>
    <dsp:sp modelId="{2438F2B3-E4D8-40A1-884C-DBBC057B325E}">
      <dsp:nvSpPr>
        <dsp:cNvPr id="0" name=""/>
        <dsp:cNvSpPr/>
      </dsp:nvSpPr>
      <dsp:spPr>
        <a:xfrm>
          <a:off x="5674161" y="1133759"/>
          <a:ext cx="466051" cy="466051"/>
        </a:xfrm>
        <a:prstGeom prst="ellipse">
          <a:avLst/>
        </a:prstGeom>
        <a:solidFill>
          <a:schemeClr val="accent4">
            <a:hueOff val="9800891"/>
            <a:satOff val="-40777"/>
            <a:lumOff val="960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34321F-9E8B-4A55-A5EB-B62680D3DE7E}">
      <dsp:nvSpPr>
        <dsp:cNvPr id="0" name=""/>
        <dsp:cNvSpPr/>
      </dsp:nvSpPr>
      <dsp:spPr>
        <a:xfrm>
          <a:off x="6108202" y="1270547"/>
          <a:ext cx="3012802" cy="31144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951" tIns="0" rIns="0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Récupération complète, douleurs sous contrôles.</a:t>
          </a:r>
        </a:p>
      </dsp:txBody>
      <dsp:txXfrm>
        <a:off x="6108202" y="1270547"/>
        <a:ext cx="3012802" cy="3114477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12CB52-2CDE-44E2-8711-6DCC0D885981}">
      <dsp:nvSpPr>
        <dsp:cNvPr id="0" name=""/>
        <dsp:cNvSpPr/>
      </dsp:nvSpPr>
      <dsp:spPr>
        <a:xfrm>
          <a:off x="838174" y="0"/>
          <a:ext cx="6195608" cy="5000671"/>
        </a:xfrm>
        <a:prstGeom prst="rightArrow">
          <a:avLst/>
        </a:prstGeom>
        <a:gradFill rotWithShape="0">
          <a:gsLst>
            <a:gs pos="0">
              <a:schemeClr val="accent1">
                <a:tint val="55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55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55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B944D31D-B481-4716-8152-6A35EB3EAE93}">
      <dsp:nvSpPr>
        <dsp:cNvPr id="0" name=""/>
        <dsp:cNvSpPr/>
      </dsp:nvSpPr>
      <dsp:spPr>
        <a:xfrm>
          <a:off x="246998" y="1500201"/>
          <a:ext cx="2186685" cy="2000268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Accepter d’être vue en train de progresser </a:t>
          </a:r>
        </a:p>
      </dsp:txBody>
      <dsp:txXfrm>
        <a:off x="344643" y="1597846"/>
        <a:ext cx="1991395" cy="1804978"/>
      </dsp:txXfrm>
    </dsp:sp>
    <dsp:sp modelId="{684AA6BF-C1EC-4CB6-89C3-EAAE931C461A}">
      <dsp:nvSpPr>
        <dsp:cNvPr id="0" name=""/>
        <dsp:cNvSpPr/>
      </dsp:nvSpPr>
      <dsp:spPr>
        <a:xfrm>
          <a:off x="2551132" y="1500201"/>
          <a:ext cx="2186685" cy="2000268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68329"/>
                <a:satOff val="-6535"/>
                <a:lumOff val="285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68329"/>
                <a:satOff val="-6535"/>
                <a:lumOff val="285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68329"/>
                <a:satOff val="-6535"/>
                <a:lumOff val="285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0" kern="1200" dirty="0"/>
            <a:t>Affronter le quotidien autrement qu’au travers des douleurs</a:t>
          </a:r>
        </a:p>
      </dsp:txBody>
      <dsp:txXfrm>
        <a:off x="2648777" y="1597846"/>
        <a:ext cx="1991395" cy="1804978"/>
      </dsp:txXfrm>
    </dsp:sp>
    <dsp:sp modelId="{B517F899-7FC8-4C56-BF4D-28233A02B12B}">
      <dsp:nvSpPr>
        <dsp:cNvPr id="0" name=""/>
        <dsp:cNvSpPr/>
      </dsp:nvSpPr>
      <dsp:spPr>
        <a:xfrm>
          <a:off x="4855267" y="1500201"/>
          <a:ext cx="2186685" cy="2000268"/>
        </a:xfrm>
        <a:prstGeom prst="roundRect">
          <a:avLst/>
        </a:prstGeom>
        <a:gradFill rotWithShape="0">
          <a:gsLst>
            <a:gs pos="0">
              <a:schemeClr val="accent1">
                <a:shade val="50000"/>
                <a:hueOff val="268329"/>
                <a:satOff val="-6535"/>
                <a:lumOff val="285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68329"/>
                <a:satOff val="-6535"/>
                <a:lumOff val="285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68329"/>
                <a:satOff val="-6535"/>
                <a:lumOff val="285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Séparer progressivement le handicap de l’identité / S’affranchir des soignants</a:t>
          </a:r>
        </a:p>
      </dsp:txBody>
      <dsp:txXfrm>
        <a:off x="4952912" y="1597846"/>
        <a:ext cx="1991395" cy="180497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EBFA0A-EEB9-4F05-BCA7-D9C62A5963EA}">
      <dsp:nvSpPr>
        <dsp:cNvPr id="0" name=""/>
        <dsp:cNvSpPr/>
      </dsp:nvSpPr>
      <dsp:spPr>
        <a:xfrm rot="5400000">
          <a:off x="-325636" y="329101"/>
          <a:ext cx="2170910" cy="1519637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Préadmission</a:t>
          </a:r>
        </a:p>
      </dsp:txBody>
      <dsp:txXfrm rot="-5400000">
        <a:off x="1" y="763284"/>
        <a:ext cx="1519637" cy="651273"/>
      </dsp:txXfrm>
    </dsp:sp>
    <dsp:sp modelId="{78EF5E74-1447-436D-81BF-640E2D5FD4F5}">
      <dsp:nvSpPr>
        <dsp:cNvPr id="0" name=""/>
        <dsp:cNvSpPr/>
      </dsp:nvSpPr>
      <dsp:spPr>
        <a:xfrm rot="5400000">
          <a:off x="4704844" y="-3194645"/>
          <a:ext cx="1411091" cy="78003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E2AB77A-7292-4D5C-8C50-FF2C2CC5C394}">
      <dsp:nvSpPr>
        <dsp:cNvPr id="0" name=""/>
        <dsp:cNvSpPr/>
      </dsp:nvSpPr>
      <dsp:spPr>
        <a:xfrm rot="5400000">
          <a:off x="-325636" y="2310640"/>
          <a:ext cx="2170910" cy="1519637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268329"/>
                <a:satOff val="-6535"/>
                <a:lumOff val="285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68329"/>
                <a:satOff val="-6535"/>
                <a:lumOff val="285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68329"/>
                <a:satOff val="-6535"/>
                <a:lumOff val="285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268329"/>
              <a:satOff val="-6535"/>
              <a:lumOff val="2859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La PES</a:t>
          </a:r>
        </a:p>
      </dsp:txBody>
      <dsp:txXfrm rot="-5400000">
        <a:off x="1" y="2744823"/>
        <a:ext cx="1519637" cy="651273"/>
      </dsp:txXfrm>
    </dsp:sp>
    <dsp:sp modelId="{2AF5DFF7-183A-411C-8D56-87FA16C05938}">
      <dsp:nvSpPr>
        <dsp:cNvPr id="0" name=""/>
        <dsp:cNvSpPr/>
      </dsp:nvSpPr>
      <dsp:spPr>
        <a:xfrm rot="5400000">
          <a:off x="4714282" y="-1209641"/>
          <a:ext cx="1411091" cy="78003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268329"/>
              <a:satOff val="-6535"/>
              <a:lumOff val="2859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8667C6B-DFFF-42FB-AF4A-40301710BD00}">
      <dsp:nvSpPr>
        <dsp:cNvPr id="0" name=""/>
        <dsp:cNvSpPr/>
      </dsp:nvSpPr>
      <dsp:spPr>
        <a:xfrm rot="5400000">
          <a:off x="-325636" y="4292179"/>
          <a:ext cx="2170910" cy="1519637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268329"/>
                <a:satOff val="-6535"/>
                <a:lumOff val="285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68329"/>
                <a:satOff val="-6535"/>
                <a:lumOff val="285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68329"/>
                <a:satOff val="-6535"/>
                <a:lumOff val="285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268329"/>
              <a:satOff val="-6535"/>
              <a:lumOff val="2859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Transposition à la vie « réelle »</a:t>
          </a:r>
        </a:p>
      </dsp:txBody>
      <dsp:txXfrm rot="-5400000">
        <a:off x="1" y="4726362"/>
        <a:ext cx="1519637" cy="651273"/>
      </dsp:txXfrm>
    </dsp:sp>
    <dsp:sp modelId="{BA7CFA59-D630-453E-B7FB-A1B166637914}">
      <dsp:nvSpPr>
        <dsp:cNvPr id="0" name=""/>
        <dsp:cNvSpPr/>
      </dsp:nvSpPr>
      <dsp:spPr>
        <a:xfrm rot="5400000">
          <a:off x="4714282" y="771897"/>
          <a:ext cx="1411091" cy="78003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268329"/>
              <a:satOff val="-6535"/>
              <a:lumOff val="2859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EBFA0A-EEB9-4F05-BCA7-D9C62A5963EA}">
      <dsp:nvSpPr>
        <dsp:cNvPr id="0" name=""/>
        <dsp:cNvSpPr/>
      </dsp:nvSpPr>
      <dsp:spPr>
        <a:xfrm rot="5400000">
          <a:off x="-325636" y="329101"/>
          <a:ext cx="2170910" cy="1519637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0" kern="1200" dirty="0"/>
            <a:t>Préadmission</a:t>
          </a:r>
        </a:p>
      </dsp:txBody>
      <dsp:txXfrm rot="-5400000">
        <a:off x="1" y="763284"/>
        <a:ext cx="1519637" cy="651273"/>
      </dsp:txXfrm>
    </dsp:sp>
    <dsp:sp modelId="{78EF5E74-1447-436D-81BF-640E2D5FD4F5}">
      <dsp:nvSpPr>
        <dsp:cNvPr id="0" name=""/>
        <dsp:cNvSpPr/>
      </dsp:nvSpPr>
      <dsp:spPr>
        <a:xfrm rot="5400000">
          <a:off x="4704844" y="-3194645"/>
          <a:ext cx="1411091" cy="78003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Aperçu de la dynamique familiale.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Poser les bases: attentes, offre de soin, objectifs, travail d’équipe patient-rééducateur.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Transmission des informations aux collègues et services concernés.</a:t>
          </a:r>
        </a:p>
      </dsp:txBody>
      <dsp:txXfrm rot="-5400000">
        <a:off x="1510199" y="68884"/>
        <a:ext cx="7731498" cy="1273323"/>
      </dsp:txXfrm>
    </dsp:sp>
    <dsp:sp modelId="{1E2AB77A-7292-4D5C-8C50-FF2C2CC5C394}">
      <dsp:nvSpPr>
        <dsp:cNvPr id="0" name=""/>
        <dsp:cNvSpPr/>
      </dsp:nvSpPr>
      <dsp:spPr>
        <a:xfrm rot="5400000">
          <a:off x="-325636" y="2310640"/>
          <a:ext cx="2170910" cy="1519637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268329"/>
                <a:satOff val="-6535"/>
                <a:lumOff val="285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68329"/>
                <a:satOff val="-6535"/>
                <a:lumOff val="285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68329"/>
                <a:satOff val="-6535"/>
                <a:lumOff val="285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268329"/>
              <a:satOff val="-6535"/>
              <a:lumOff val="2859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0" kern="1200" dirty="0"/>
            <a:t>La PES</a:t>
          </a:r>
        </a:p>
      </dsp:txBody>
      <dsp:txXfrm rot="-5400000">
        <a:off x="1" y="2744823"/>
        <a:ext cx="1519637" cy="651273"/>
      </dsp:txXfrm>
    </dsp:sp>
    <dsp:sp modelId="{2AF5DFF7-183A-411C-8D56-87FA16C05938}">
      <dsp:nvSpPr>
        <dsp:cNvPr id="0" name=""/>
        <dsp:cNvSpPr/>
      </dsp:nvSpPr>
      <dsp:spPr>
        <a:xfrm rot="5400000">
          <a:off x="4714282" y="-1209641"/>
          <a:ext cx="1411091" cy="78003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268329"/>
              <a:satOff val="-6535"/>
              <a:lumOff val="2859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1-2 séances / jour , 5 jours par semaine (variable selon profil, scolarité).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45min de séance en moyenne.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Séances individuelles très majoritairement (besoin d’attention, nécessité d’écoute, de relation duelle, risque de passer à côté).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Séance en balnéothérapie plutôt en groupe (2-4 patients).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Point régulier avec MPR</a:t>
          </a:r>
        </a:p>
      </dsp:txBody>
      <dsp:txXfrm rot="-5400000">
        <a:off x="1519637" y="2053888"/>
        <a:ext cx="7731498" cy="1273323"/>
      </dsp:txXfrm>
    </dsp:sp>
    <dsp:sp modelId="{68667C6B-DFFF-42FB-AF4A-40301710BD00}">
      <dsp:nvSpPr>
        <dsp:cNvPr id="0" name=""/>
        <dsp:cNvSpPr/>
      </dsp:nvSpPr>
      <dsp:spPr>
        <a:xfrm rot="5400000">
          <a:off x="-325636" y="4292179"/>
          <a:ext cx="2170910" cy="1519637"/>
        </a:xfrm>
        <a:prstGeom prst="chevron">
          <a:avLst/>
        </a:prstGeom>
        <a:gradFill rotWithShape="0">
          <a:gsLst>
            <a:gs pos="0">
              <a:schemeClr val="accent1">
                <a:shade val="50000"/>
                <a:hueOff val="268329"/>
                <a:satOff val="-6535"/>
                <a:lumOff val="285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68329"/>
                <a:satOff val="-6535"/>
                <a:lumOff val="285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68329"/>
                <a:satOff val="-6535"/>
                <a:lumOff val="285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1">
              <a:shade val="50000"/>
              <a:hueOff val="268329"/>
              <a:satOff val="-6535"/>
              <a:lumOff val="2859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b="0" kern="1200" dirty="0"/>
            <a:t>Transposition à la vie « réelle »</a:t>
          </a:r>
        </a:p>
      </dsp:txBody>
      <dsp:txXfrm rot="-5400000">
        <a:off x="1" y="4726362"/>
        <a:ext cx="1519637" cy="651273"/>
      </dsp:txXfrm>
    </dsp:sp>
    <dsp:sp modelId="{BA7CFA59-D630-453E-B7FB-A1B166637914}">
      <dsp:nvSpPr>
        <dsp:cNvPr id="0" name=""/>
        <dsp:cNvSpPr/>
      </dsp:nvSpPr>
      <dsp:spPr>
        <a:xfrm rot="5400000">
          <a:off x="4714282" y="771897"/>
          <a:ext cx="1411091" cy="780038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268329"/>
              <a:satOff val="-6535"/>
              <a:lumOff val="2859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2456" tIns="8255" rIns="8255" bIns="8255" numCol="1" spcCol="1270" anchor="ctr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Sortir de la salle de rééducation.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300" kern="1200" dirty="0"/>
            <a:t>Decrescendo jusqu’au « sevrage » de la PEC kiné au profit de la scolarité, des activités physique, de loisir et du quotidien. </a:t>
          </a:r>
        </a:p>
      </dsp:txBody>
      <dsp:txXfrm rot="-5400000">
        <a:off x="1519637" y="4035426"/>
        <a:ext cx="7731498" cy="127332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6935E4-3298-4964-B2E5-96717F504EDE}">
      <dsp:nvSpPr>
        <dsp:cNvPr id="0" name=""/>
        <dsp:cNvSpPr/>
      </dsp:nvSpPr>
      <dsp:spPr>
        <a:xfrm>
          <a:off x="2709332" y="0"/>
          <a:ext cx="5418667" cy="5418667"/>
        </a:xfrm>
        <a:prstGeom prst="diamond">
          <a:avLst/>
        </a:prstGeom>
        <a:gradFill rotWithShape="0">
          <a:gsLst>
            <a:gs pos="0">
              <a:schemeClr val="accent1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6EA85FAA-C633-42EF-891C-7CC5EA15F2F8}">
      <dsp:nvSpPr>
        <dsp:cNvPr id="0" name=""/>
        <dsp:cNvSpPr/>
      </dsp:nvSpPr>
      <dsp:spPr>
        <a:xfrm>
          <a:off x="1869439" y="514773"/>
          <a:ext cx="2113280" cy="211328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Ecoute Active</a:t>
          </a:r>
        </a:p>
      </dsp:txBody>
      <dsp:txXfrm>
        <a:off x="1972601" y="617935"/>
        <a:ext cx="1906956" cy="1906956"/>
      </dsp:txXfrm>
    </dsp:sp>
    <dsp:sp modelId="{19007573-0A18-42C4-900B-F87A2FCFFA44}">
      <dsp:nvSpPr>
        <dsp:cNvPr id="0" name=""/>
        <dsp:cNvSpPr/>
      </dsp:nvSpPr>
      <dsp:spPr>
        <a:xfrm>
          <a:off x="4145280" y="514773"/>
          <a:ext cx="2113280" cy="211328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3333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13333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3333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S’adapter au rythme de l’enfant</a:t>
          </a:r>
        </a:p>
      </dsp:txBody>
      <dsp:txXfrm>
        <a:off x="4248442" y="617935"/>
        <a:ext cx="1906956" cy="1906956"/>
      </dsp:txXfrm>
    </dsp:sp>
    <dsp:sp modelId="{359FC530-3A91-4A09-AA69-5890799EB718}">
      <dsp:nvSpPr>
        <dsp:cNvPr id="0" name=""/>
        <dsp:cNvSpPr/>
      </dsp:nvSpPr>
      <dsp:spPr>
        <a:xfrm>
          <a:off x="1869439" y="2790613"/>
          <a:ext cx="2113280" cy="211328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6667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26667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6667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Renforcement positif et valorisation</a:t>
          </a:r>
        </a:p>
      </dsp:txBody>
      <dsp:txXfrm>
        <a:off x="1972601" y="2893775"/>
        <a:ext cx="1906956" cy="1906956"/>
      </dsp:txXfrm>
    </dsp:sp>
    <dsp:sp modelId="{E953B358-B95C-413D-92EE-B25C0D2CBC74}">
      <dsp:nvSpPr>
        <dsp:cNvPr id="0" name=""/>
        <dsp:cNvSpPr/>
      </dsp:nvSpPr>
      <dsp:spPr>
        <a:xfrm>
          <a:off x="4145280" y="2790613"/>
          <a:ext cx="2113280" cy="2113280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atMod val="103000"/>
                <a:lumMod val="102000"/>
                <a:tint val="94000"/>
              </a:schemeClr>
            </a:gs>
            <a:gs pos="50000">
              <a:schemeClr val="accent1">
                <a:alpha val="90000"/>
                <a:hueOff val="0"/>
                <a:satOff val="0"/>
                <a:lumOff val="0"/>
                <a:alphaOff val="-4000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dirty="0"/>
            <a:t>Créer les opportunités de progrès </a:t>
          </a:r>
        </a:p>
      </dsp:txBody>
      <dsp:txXfrm>
        <a:off x="4248442" y="2893775"/>
        <a:ext cx="1906956" cy="190695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E6D575-32EC-4EEF-A091-0DBFD5EAEF82}">
      <dsp:nvSpPr>
        <dsp:cNvPr id="0" name=""/>
        <dsp:cNvSpPr/>
      </dsp:nvSpPr>
      <dsp:spPr>
        <a:xfrm rot="16200000">
          <a:off x="677333" y="-677333"/>
          <a:ext cx="2709333" cy="4064000"/>
        </a:xfrm>
        <a:prstGeom prst="round1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 dirty="0"/>
            <a:t>Défocaliser sans banaliser</a:t>
          </a:r>
        </a:p>
      </dsp:txBody>
      <dsp:txXfrm rot="5400000">
        <a:off x="-1" y="1"/>
        <a:ext cx="4064000" cy="2032000"/>
      </dsp:txXfrm>
    </dsp:sp>
    <dsp:sp modelId="{1C417227-04E1-4A9E-9087-D3F25B493383}">
      <dsp:nvSpPr>
        <dsp:cNvPr id="0" name=""/>
        <dsp:cNvSpPr/>
      </dsp:nvSpPr>
      <dsp:spPr>
        <a:xfrm>
          <a:off x="4064000" y="0"/>
          <a:ext cx="4064000" cy="2709333"/>
        </a:xfrm>
        <a:prstGeom prst="round1Rect">
          <a:avLst/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 dirty="0"/>
            <a:t>Ne pas la remettre en question, mais accompagner sur sa </a:t>
          </a:r>
          <a:r>
            <a:rPr lang="fr-FR" sz="2900" u="sng" kern="1200" dirty="0"/>
            <a:t>gestion</a:t>
          </a:r>
          <a:r>
            <a:rPr lang="fr-FR" sz="2900" u="none" kern="1200" dirty="0"/>
            <a:t>.</a:t>
          </a:r>
        </a:p>
      </dsp:txBody>
      <dsp:txXfrm>
        <a:off x="4064000" y="0"/>
        <a:ext cx="4064000" cy="2032000"/>
      </dsp:txXfrm>
    </dsp:sp>
    <dsp:sp modelId="{7CDF7926-CBB1-4211-A5C2-45629D3FA7D9}">
      <dsp:nvSpPr>
        <dsp:cNvPr id="0" name=""/>
        <dsp:cNvSpPr/>
      </dsp:nvSpPr>
      <dsp:spPr>
        <a:xfrm rot="10800000">
          <a:off x="0" y="2709333"/>
          <a:ext cx="4064000" cy="2709333"/>
        </a:xfrm>
        <a:prstGeom prst="round1Rect">
          <a:avLst/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 dirty="0"/>
            <a:t>« Douleur supportable »</a:t>
          </a:r>
        </a:p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 dirty="0"/>
            <a:t>« Douleur positive » </a:t>
          </a:r>
        </a:p>
      </dsp:txBody>
      <dsp:txXfrm rot="10800000">
        <a:off x="0" y="3386666"/>
        <a:ext cx="4064000" cy="2032000"/>
      </dsp:txXfrm>
    </dsp:sp>
    <dsp:sp modelId="{2CD5F562-F63F-4F66-A62F-4C2C38DA9C1F}">
      <dsp:nvSpPr>
        <dsp:cNvPr id="0" name=""/>
        <dsp:cNvSpPr/>
      </dsp:nvSpPr>
      <dsp:spPr>
        <a:xfrm rot="5400000">
          <a:off x="4741333" y="2032000"/>
          <a:ext cx="2709333" cy="4064000"/>
        </a:xfrm>
        <a:prstGeom prst="round1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6248" tIns="206248" rIns="206248" bIns="206248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 dirty="0"/>
            <a:t>Déconcentration, Réalité virtuelle, Mouvement, Thérapie manuelle, </a:t>
          </a:r>
        </a:p>
      </dsp:txBody>
      <dsp:txXfrm rot="-5400000">
        <a:off x="4063999" y="3386666"/>
        <a:ext cx="4064000" cy="2032000"/>
      </dsp:txXfrm>
    </dsp:sp>
    <dsp:sp modelId="{8D0A3E85-6ED9-4DD8-983A-65D9F7D9BD46}">
      <dsp:nvSpPr>
        <dsp:cNvPr id="0" name=""/>
        <dsp:cNvSpPr/>
      </dsp:nvSpPr>
      <dsp:spPr>
        <a:xfrm>
          <a:off x="2844799" y="2032000"/>
          <a:ext cx="2438400" cy="1354666"/>
        </a:xfrm>
        <a:prstGeom prst="roundRect">
          <a:avLst/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900" kern="1200" dirty="0"/>
            <a:t>Douleur</a:t>
          </a:r>
        </a:p>
      </dsp:txBody>
      <dsp:txXfrm>
        <a:off x="2910928" y="2098129"/>
        <a:ext cx="2306142" cy="122240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1022DE-7EE6-45B3-97B8-28A8A728F170}">
      <dsp:nvSpPr>
        <dsp:cNvPr id="0" name=""/>
        <dsp:cNvSpPr/>
      </dsp:nvSpPr>
      <dsp:spPr>
        <a:xfrm>
          <a:off x="1383466" y="-26786"/>
          <a:ext cx="4537572" cy="4537572"/>
        </a:xfrm>
        <a:prstGeom prst="circularArrow">
          <a:avLst>
            <a:gd name="adj1" fmla="val 5544"/>
            <a:gd name="adj2" fmla="val 330680"/>
            <a:gd name="adj3" fmla="val 13786558"/>
            <a:gd name="adj4" fmla="val 17379496"/>
            <a:gd name="adj5" fmla="val 5757"/>
          </a:avLst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06E64A0A-2417-4FE6-AA1E-0E7DAF20EBA7}">
      <dsp:nvSpPr>
        <dsp:cNvPr id="0" name=""/>
        <dsp:cNvSpPr/>
      </dsp:nvSpPr>
      <dsp:spPr>
        <a:xfrm>
          <a:off x="2594740" y="1105"/>
          <a:ext cx="2115025" cy="105751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Douleur</a:t>
          </a:r>
        </a:p>
      </dsp:txBody>
      <dsp:txXfrm>
        <a:off x="2646363" y="52728"/>
        <a:ext cx="2011779" cy="954266"/>
      </dsp:txXfrm>
    </dsp:sp>
    <dsp:sp modelId="{83A8A160-146E-4CF3-B09D-45EC21B5054E}">
      <dsp:nvSpPr>
        <dsp:cNvPr id="0" name=""/>
        <dsp:cNvSpPr/>
      </dsp:nvSpPr>
      <dsp:spPr>
        <a:xfrm>
          <a:off x="4435033" y="1338156"/>
          <a:ext cx="2115025" cy="1057512"/>
        </a:xfrm>
        <a:prstGeom prst="roundRect">
          <a:avLst/>
        </a:prstGeom>
        <a:gradFill rotWithShape="0">
          <a:gsLst>
            <a:gs pos="0">
              <a:schemeClr val="accent2">
                <a:hueOff val="-363841"/>
                <a:satOff val="-20982"/>
                <a:lumOff val="215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63841"/>
                <a:satOff val="-20982"/>
                <a:lumOff val="215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63841"/>
                <a:satOff val="-20982"/>
                <a:lumOff val="215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Moins de mouvements</a:t>
          </a:r>
        </a:p>
      </dsp:txBody>
      <dsp:txXfrm>
        <a:off x="4486656" y="1389779"/>
        <a:ext cx="2011779" cy="954266"/>
      </dsp:txXfrm>
    </dsp:sp>
    <dsp:sp modelId="{5384D8DE-4A85-4993-AD35-CADBE32AD00C}">
      <dsp:nvSpPr>
        <dsp:cNvPr id="0" name=""/>
        <dsp:cNvSpPr/>
      </dsp:nvSpPr>
      <dsp:spPr>
        <a:xfrm>
          <a:off x="3732104" y="3501551"/>
          <a:ext cx="2115025" cy="1057512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Moins d’activité et d’interaction</a:t>
          </a:r>
        </a:p>
      </dsp:txBody>
      <dsp:txXfrm>
        <a:off x="3783727" y="3553174"/>
        <a:ext cx="2011779" cy="954266"/>
      </dsp:txXfrm>
    </dsp:sp>
    <dsp:sp modelId="{64809845-FB53-4ABF-82DE-A13E27588F23}">
      <dsp:nvSpPr>
        <dsp:cNvPr id="0" name=""/>
        <dsp:cNvSpPr/>
      </dsp:nvSpPr>
      <dsp:spPr>
        <a:xfrm>
          <a:off x="1457376" y="3501551"/>
          <a:ext cx="2115025" cy="1057512"/>
        </a:xfrm>
        <a:prstGeom prst="roundRect">
          <a:avLst/>
        </a:prstGeom>
        <a:gradFill rotWithShape="0">
          <a:gsLst>
            <a:gs pos="0">
              <a:schemeClr val="accent2">
                <a:hueOff val="-1091522"/>
                <a:satOff val="-62946"/>
                <a:lumOff val="647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091522"/>
                <a:satOff val="-62946"/>
                <a:lumOff val="647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091522"/>
                <a:satOff val="-62946"/>
                <a:lumOff val="647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Omniprésence de la douleur</a:t>
          </a:r>
        </a:p>
      </dsp:txBody>
      <dsp:txXfrm>
        <a:off x="1508999" y="3553174"/>
        <a:ext cx="2011779" cy="954266"/>
      </dsp:txXfrm>
    </dsp:sp>
    <dsp:sp modelId="{AC795A06-FEDA-47CB-9156-C33F7A1BA746}">
      <dsp:nvSpPr>
        <dsp:cNvPr id="0" name=""/>
        <dsp:cNvSpPr/>
      </dsp:nvSpPr>
      <dsp:spPr>
        <a:xfrm>
          <a:off x="754447" y="1338156"/>
          <a:ext cx="2115025" cy="1057512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dirty="0"/>
            <a:t>Moral en berne</a:t>
          </a:r>
        </a:p>
      </dsp:txBody>
      <dsp:txXfrm>
        <a:off x="806070" y="1389779"/>
        <a:ext cx="2011779" cy="95426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0303DF-3A01-40A9-985D-1B2B64EFECA5}">
      <dsp:nvSpPr>
        <dsp:cNvPr id="0" name=""/>
        <dsp:cNvSpPr/>
      </dsp:nvSpPr>
      <dsp:spPr>
        <a:xfrm>
          <a:off x="1383466" y="-26786"/>
          <a:ext cx="4537572" cy="4537572"/>
        </a:xfrm>
        <a:prstGeom prst="circularArrow">
          <a:avLst>
            <a:gd name="adj1" fmla="val 5544"/>
            <a:gd name="adj2" fmla="val 330680"/>
            <a:gd name="adj3" fmla="val 13786558"/>
            <a:gd name="adj4" fmla="val 17379496"/>
            <a:gd name="adj5" fmla="val 5757"/>
          </a:avLst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tint val="4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2F81F38A-9613-4B6F-801B-BBE862D12852}">
      <dsp:nvSpPr>
        <dsp:cNvPr id="0" name=""/>
        <dsp:cNvSpPr/>
      </dsp:nvSpPr>
      <dsp:spPr>
        <a:xfrm>
          <a:off x="2594740" y="1105"/>
          <a:ext cx="2115025" cy="105751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Plus de mouvements</a:t>
          </a:r>
        </a:p>
      </dsp:txBody>
      <dsp:txXfrm>
        <a:off x="2646363" y="52728"/>
        <a:ext cx="2011779" cy="954266"/>
      </dsp:txXfrm>
    </dsp:sp>
    <dsp:sp modelId="{5384D8DE-4A85-4993-AD35-CADBE32AD00C}">
      <dsp:nvSpPr>
        <dsp:cNvPr id="0" name=""/>
        <dsp:cNvSpPr/>
      </dsp:nvSpPr>
      <dsp:spPr>
        <a:xfrm>
          <a:off x="4435033" y="1338156"/>
          <a:ext cx="2115025" cy="1057512"/>
        </a:xfrm>
        <a:prstGeom prst="roundRect">
          <a:avLst/>
        </a:prstGeom>
        <a:gradFill rotWithShape="0">
          <a:gsLst>
            <a:gs pos="0">
              <a:schemeClr val="accent5">
                <a:hueOff val="-1689636"/>
                <a:satOff val="-4355"/>
                <a:lumOff val="-29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689636"/>
                <a:satOff val="-4355"/>
                <a:lumOff val="-29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689636"/>
                <a:satOff val="-4355"/>
                <a:lumOff val="-29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Plus d’activités et d’interaction</a:t>
          </a:r>
        </a:p>
      </dsp:txBody>
      <dsp:txXfrm>
        <a:off x="4486656" y="1389779"/>
        <a:ext cx="2011779" cy="954266"/>
      </dsp:txXfrm>
    </dsp:sp>
    <dsp:sp modelId="{64809845-FB53-4ABF-82DE-A13E27588F23}">
      <dsp:nvSpPr>
        <dsp:cNvPr id="0" name=""/>
        <dsp:cNvSpPr/>
      </dsp:nvSpPr>
      <dsp:spPr>
        <a:xfrm>
          <a:off x="3732104" y="3501551"/>
          <a:ext cx="2115025" cy="1057512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Plus d’opportunité que la douleur passe au 2</a:t>
          </a:r>
          <a:r>
            <a:rPr lang="fr-FR" sz="1900" kern="1200" baseline="30000" dirty="0"/>
            <a:t>nd</a:t>
          </a:r>
          <a:r>
            <a:rPr lang="fr-FR" sz="1900" kern="1200" dirty="0"/>
            <a:t> plan.</a:t>
          </a:r>
        </a:p>
      </dsp:txBody>
      <dsp:txXfrm>
        <a:off x="3783727" y="3553174"/>
        <a:ext cx="2011779" cy="954266"/>
      </dsp:txXfrm>
    </dsp:sp>
    <dsp:sp modelId="{36FE4F01-1660-48FF-B5C5-88DDD8E87FE3}">
      <dsp:nvSpPr>
        <dsp:cNvPr id="0" name=""/>
        <dsp:cNvSpPr/>
      </dsp:nvSpPr>
      <dsp:spPr>
        <a:xfrm>
          <a:off x="1457376" y="3501551"/>
          <a:ext cx="2115025" cy="1057512"/>
        </a:xfrm>
        <a:prstGeom prst="roundRect">
          <a:avLst/>
        </a:prstGeom>
        <a:gradFill rotWithShape="0">
          <a:gsLst>
            <a:gs pos="0">
              <a:schemeClr val="accent5">
                <a:hueOff val="-5068907"/>
                <a:satOff val="-13064"/>
                <a:lumOff val="-88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068907"/>
                <a:satOff val="-13064"/>
                <a:lumOff val="-88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068907"/>
                <a:satOff val="-13064"/>
                <a:lumOff val="-88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 dirty="0"/>
            <a:t>Moins de douleur</a:t>
          </a:r>
        </a:p>
      </dsp:txBody>
      <dsp:txXfrm>
        <a:off x="1508999" y="3553174"/>
        <a:ext cx="2011779" cy="954266"/>
      </dsp:txXfrm>
    </dsp:sp>
    <dsp:sp modelId="{AC795A06-FEDA-47CB-9156-C33F7A1BA746}">
      <dsp:nvSpPr>
        <dsp:cNvPr id="0" name=""/>
        <dsp:cNvSpPr/>
      </dsp:nvSpPr>
      <dsp:spPr>
        <a:xfrm>
          <a:off x="754447" y="1338156"/>
          <a:ext cx="2115025" cy="1057512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900" kern="1200"/>
            <a:t>Bénéfice sur </a:t>
          </a:r>
          <a:r>
            <a:rPr lang="fr-FR" sz="1900" kern="1200" dirty="0"/>
            <a:t>le moral</a:t>
          </a:r>
        </a:p>
      </dsp:txBody>
      <dsp:txXfrm>
        <a:off x="806070" y="1389779"/>
        <a:ext cx="2011779" cy="95426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F383D8-21C3-4F6C-B0A6-CB433BC24D04}">
      <dsp:nvSpPr>
        <dsp:cNvPr id="0" name=""/>
        <dsp:cNvSpPr/>
      </dsp:nvSpPr>
      <dsp:spPr>
        <a:xfrm>
          <a:off x="6701241" y="3718597"/>
          <a:ext cx="2748624" cy="17804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402493"/>
              <a:satOff val="-9802"/>
              <a:lumOff val="42896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 Objectifs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 Type d‘exercice (choix orienté).</a:t>
          </a:r>
        </a:p>
      </dsp:txBody>
      <dsp:txXfrm>
        <a:off x="7564939" y="4202829"/>
        <a:ext cx="1845815" cy="1257142"/>
      </dsp:txXfrm>
    </dsp:sp>
    <dsp:sp modelId="{095B10C5-8493-4B22-84ED-DF965C5DCE35}">
      <dsp:nvSpPr>
        <dsp:cNvPr id="0" name=""/>
        <dsp:cNvSpPr/>
      </dsp:nvSpPr>
      <dsp:spPr>
        <a:xfrm>
          <a:off x="0" y="3581375"/>
          <a:ext cx="5088418" cy="17804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201247"/>
              <a:satOff val="-4901"/>
              <a:lumOff val="2144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 Partie atteinte perçue comme extérieure, autonome.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 Agir plutôt que subir.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 Objectifs concrets et précis  sur 1-2 semaines (kiné + MPR)</a:t>
          </a:r>
        </a:p>
      </dsp:txBody>
      <dsp:txXfrm>
        <a:off x="39111" y="4065607"/>
        <a:ext cx="3483670" cy="1257142"/>
      </dsp:txXfrm>
    </dsp:sp>
    <dsp:sp modelId="{E559A81B-16A3-448E-B4F6-65497DE9A011}">
      <dsp:nvSpPr>
        <dsp:cNvPr id="0" name=""/>
        <dsp:cNvSpPr/>
      </dsp:nvSpPr>
      <dsp:spPr>
        <a:xfrm>
          <a:off x="5517699" y="0"/>
          <a:ext cx="4257289" cy="17804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201247"/>
              <a:satOff val="-4901"/>
              <a:lumOff val="2144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 Point de départ pour initier un changement.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 Souligner les progrès.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 Rassurer</a:t>
          </a:r>
          <a:r>
            <a:rPr lang="fr-FR" sz="1400" kern="1200" dirty="0"/>
            <a:t>.</a:t>
          </a:r>
        </a:p>
      </dsp:txBody>
      <dsp:txXfrm>
        <a:off x="6833997" y="39111"/>
        <a:ext cx="2901880" cy="1257142"/>
      </dsp:txXfrm>
    </dsp:sp>
    <dsp:sp modelId="{329A1CBE-914D-408A-BFD5-F8BB390049C7}">
      <dsp:nvSpPr>
        <dsp:cNvPr id="0" name=""/>
        <dsp:cNvSpPr/>
      </dsp:nvSpPr>
      <dsp:spPr>
        <a:xfrm>
          <a:off x="1363525" y="0"/>
          <a:ext cx="2978904" cy="17804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 CTV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 Orthopédique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FR" sz="1600" kern="1200" dirty="0"/>
            <a:t> Déconditionnement</a:t>
          </a:r>
        </a:p>
      </dsp:txBody>
      <dsp:txXfrm>
        <a:off x="1402636" y="39111"/>
        <a:ext cx="2007010" cy="1257142"/>
      </dsp:txXfrm>
    </dsp:sp>
    <dsp:sp modelId="{1BBBF5BD-243B-4F7F-AA7B-D96E93724685}">
      <dsp:nvSpPr>
        <dsp:cNvPr id="0" name=""/>
        <dsp:cNvSpPr/>
      </dsp:nvSpPr>
      <dsp:spPr>
        <a:xfrm>
          <a:off x="2422634" y="317148"/>
          <a:ext cx="2409219" cy="2409219"/>
        </a:xfrm>
        <a:prstGeom prst="pieWedge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Mise en garde sur les risques</a:t>
          </a:r>
        </a:p>
      </dsp:txBody>
      <dsp:txXfrm>
        <a:off x="3128278" y="1022792"/>
        <a:ext cx="1703575" cy="1703575"/>
      </dsp:txXfrm>
    </dsp:sp>
    <dsp:sp modelId="{6C6EFE55-6480-4D4D-A33F-4B1E724F2698}">
      <dsp:nvSpPr>
        <dsp:cNvPr id="0" name=""/>
        <dsp:cNvSpPr/>
      </dsp:nvSpPr>
      <dsp:spPr>
        <a:xfrm rot="5400000">
          <a:off x="4943134" y="317148"/>
          <a:ext cx="2409219" cy="2409219"/>
        </a:xfrm>
        <a:prstGeom prst="pieWedge">
          <a:avLst/>
        </a:prstGeom>
        <a:gradFill rotWithShape="0">
          <a:gsLst>
            <a:gs pos="0">
              <a:schemeClr val="accent1">
                <a:shade val="50000"/>
                <a:hueOff val="201247"/>
                <a:satOff val="-4901"/>
                <a:lumOff val="2144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01247"/>
                <a:satOff val="-4901"/>
                <a:lumOff val="2144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01247"/>
                <a:satOff val="-4901"/>
                <a:lumOff val="2144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Valoriser et renforcer les fonctions préservées </a:t>
          </a:r>
        </a:p>
      </dsp:txBody>
      <dsp:txXfrm rot="-5400000">
        <a:off x="4943134" y="1022792"/>
        <a:ext cx="1703575" cy="1703575"/>
      </dsp:txXfrm>
    </dsp:sp>
    <dsp:sp modelId="{7CBC5051-C08A-46D4-B655-834C4464E7DE}">
      <dsp:nvSpPr>
        <dsp:cNvPr id="0" name=""/>
        <dsp:cNvSpPr/>
      </dsp:nvSpPr>
      <dsp:spPr>
        <a:xfrm rot="10800000">
          <a:off x="4943134" y="2837648"/>
          <a:ext cx="2409219" cy="2409219"/>
        </a:xfrm>
        <a:prstGeom prst="pieWedge">
          <a:avLst/>
        </a:prstGeom>
        <a:gradFill rotWithShape="0">
          <a:gsLst>
            <a:gs pos="0">
              <a:schemeClr val="accent1">
                <a:shade val="50000"/>
                <a:hueOff val="402493"/>
                <a:satOff val="-9802"/>
                <a:lumOff val="4289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402493"/>
                <a:satOff val="-9802"/>
                <a:lumOff val="4289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402493"/>
                <a:satOff val="-9802"/>
                <a:lumOff val="4289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S’approprier la PEC</a:t>
          </a:r>
        </a:p>
      </dsp:txBody>
      <dsp:txXfrm rot="10800000">
        <a:off x="4943134" y="2837648"/>
        <a:ext cx="1703575" cy="1703575"/>
      </dsp:txXfrm>
    </dsp:sp>
    <dsp:sp modelId="{DF392A10-E0CE-43D2-86F7-542525841B45}">
      <dsp:nvSpPr>
        <dsp:cNvPr id="0" name=""/>
        <dsp:cNvSpPr/>
      </dsp:nvSpPr>
      <dsp:spPr>
        <a:xfrm rot="16200000">
          <a:off x="2422634" y="2837648"/>
          <a:ext cx="2409219" cy="2409219"/>
        </a:xfrm>
        <a:prstGeom prst="pieWedge">
          <a:avLst/>
        </a:prstGeom>
        <a:gradFill rotWithShape="0">
          <a:gsLst>
            <a:gs pos="0">
              <a:schemeClr val="accent1">
                <a:shade val="50000"/>
                <a:hueOff val="201247"/>
                <a:satOff val="-4901"/>
                <a:lumOff val="2144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01247"/>
                <a:satOff val="-4901"/>
                <a:lumOff val="2144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01247"/>
                <a:satOff val="-4901"/>
                <a:lumOff val="2144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Reprendre le contrôle</a:t>
          </a:r>
        </a:p>
      </dsp:txBody>
      <dsp:txXfrm rot="5400000">
        <a:off x="3128278" y="2837648"/>
        <a:ext cx="1703575" cy="1703575"/>
      </dsp:txXfrm>
    </dsp:sp>
    <dsp:sp modelId="{E6F63BE6-B655-4410-BF54-B0C899140319}">
      <dsp:nvSpPr>
        <dsp:cNvPr id="0" name=""/>
        <dsp:cNvSpPr/>
      </dsp:nvSpPr>
      <dsp:spPr>
        <a:xfrm>
          <a:off x="4471584" y="2281246"/>
          <a:ext cx="831820" cy="723322"/>
        </a:xfrm>
        <a:prstGeom prst="circularArrow">
          <a:avLst/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A63B156-6CE0-45E7-B0E2-25483815F7A2}">
      <dsp:nvSpPr>
        <dsp:cNvPr id="0" name=""/>
        <dsp:cNvSpPr/>
      </dsp:nvSpPr>
      <dsp:spPr>
        <a:xfrm rot="10800000">
          <a:off x="4471584" y="2559447"/>
          <a:ext cx="831820" cy="723322"/>
        </a:xfrm>
        <a:prstGeom prst="circularArrow">
          <a:avLst/>
        </a:prstGeom>
        <a:solidFill>
          <a:schemeClr val="accent1">
            <a:tint val="55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cene3d>
          <a:camera prst="orthographicFront"/>
          <a:lightRig rig="flat" dir="t"/>
        </a:scene3d>
        <a:sp3d z="190500"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760551A-4B0B-449C-A12C-48ABFAAE7035}">
      <dsp:nvSpPr>
        <dsp:cNvPr id="0" name=""/>
        <dsp:cNvSpPr/>
      </dsp:nvSpPr>
      <dsp:spPr>
        <a:xfrm>
          <a:off x="0" y="4078917"/>
          <a:ext cx="8128000" cy="1338791"/>
        </a:xfrm>
        <a:prstGeom prst="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Récupération de l’endurance</a:t>
          </a:r>
        </a:p>
      </dsp:txBody>
      <dsp:txXfrm>
        <a:off x="0" y="4078917"/>
        <a:ext cx="8128000" cy="722947"/>
      </dsp:txXfrm>
    </dsp:sp>
    <dsp:sp modelId="{FE3ACE84-D82F-4706-BB3A-E93C09BAA12F}">
      <dsp:nvSpPr>
        <dsp:cNvPr id="0" name=""/>
        <dsp:cNvSpPr/>
      </dsp:nvSpPr>
      <dsp:spPr>
        <a:xfrm>
          <a:off x="0" y="4775089"/>
          <a:ext cx="4064000" cy="615844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Renforcement musculaire</a:t>
          </a:r>
        </a:p>
      </dsp:txBody>
      <dsp:txXfrm>
        <a:off x="0" y="4775089"/>
        <a:ext cx="4064000" cy="615844"/>
      </dsp:txXfrm>
    </dsp:sp>
    <dsp:sp modelId="{A85462D2-969B-47C7-8033-E07C0D39A66C}">
      <dsp:nvSpPr>
        <dsp:cNvPr id="0" name=""/>
        <dsp:cNvSpPr/>
      </dsp:nvSpPr>
      <dsp:spPr>
        <a:xfrm>
          <a:off x="4064000" y="4775089"/>
          <a:ext cx="4064000" cy="615844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Reconditionnement à l’effort</a:t>
          </a:r>
        </a:p>
      </dsp:txBody>
      <dsp:txXfrm>
        <a:off x="4064000" y="4775089"/>
        <a:ext cx="4064000" cy="615844"/>
      </dsp:txXfrm>
    </dsp:sp>
    <dsp:sp modelId="{4DF8770E-18E5-4258-991F-6A58919CCB6A}">
      <dsp:nvSpPr>
        <dsp:cNvPr id="0" name=""/>
        <dsp:cNvSpPr/>
      </dsp:nvSpPr>
      <dsp:spPr>
        <a:xfrm rot="10800000">
          <a:off x="0" y="2039937"/>
          <a:ext cx="8128000" cy="2059061"/>
        </a:xfrm>
        <a:prstGeom prst="upArrowCallout">
          <a:avLst/>
        </a:prstGeom>
        <a:gradFill rotWithShape="0">
          <a:gsLst>
            <a:gs pos="0">
              <a:schemeClr val="accent1">
                <a:shade val="50000"/>
                <a:hueOff val="268329"/>
                <a:satOff val="-6535"/>
                <a:lumOff val="285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68329"/>
                <a:satOff val="-6535"/>
                <a:lumOff val="285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68329"/>
                <a:satOff val="-6535"/>
                <a:lumOff val="285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Récupération du mouvement</a:t>
          </a:r>
        </a:p>
      </dsp:txBody>
      <dsp:txXfrm rot="-10800000">
        <a:off x="0" y="2039937"/>
        <a:ext cx="8128000" cy="722730"/>
      </dsp:txXfrm>
    </dsp:sp>
    <dsp:sp modelId="{66A803AD-0EF6-4871-B029-E4403441EAB5}">
      <dsp:nvSpPr>
        <dsp:cNvPr id="0" name=""/>
        <dsp:cNvSpPr/>
      </dsp:nvSpPr>
      <dsp:spPr>
        <a:xfrm>
          <a:off x="3968" y="2762668"/>
          <a:ext cx="2706687" cy="615659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Passif</a:t>
          </a:r>
        </a:p>
      </dsp:txBody>
      <dsp:txXfrm>
        <a:off x="3968" y="2762668"/>
        <a:ext cx="2706687" cy="615659"/>
      </dsp:txXfrm>
    </dsp:sp>
    <dsp:sp modelId="{A5BBE53D-DF8E-44EB-9D26-F4D589252F57}">
      <dsp:nvSpPr>
        <dsp:cNvPr id="0" name=""/>
        <dsp:cNvSpPr/>
      </dsp:nvSpPr>
      <dsp:spPr>
        <a:xfrm>
          <a:off x="2710656" y="2762668"/>
          <a:ext cx="2706687" cy="615659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Aidé</a:t>
          </a:r>
        </a:p>
      </dsp:txBody>
      <dsp:txXfrm>
        <a:off x="2710656" y="2762668"/>
        <a:ext cx="2706687" cy="615659"/>
      </dsp:txXfrm>
    </dsp:sp>
    <dsp:sp modelId="{6FEBF294-EA3E-4872-B64A-9F883D5F8F98}">
      <dsp:nvSpPr>
        <dsp:cNvPr id="0" name=""/>
        <dsp:cNvSpPr/>
      </dsp:nvSpPr>
      <dsp:spPr>
        <a:xfrm>
          <a:off x="5417343" y="2762668"/>
          <a:ext cx="2706687" cy="615659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Actif</a:t>
          </a:r>
        </a:p>
      </dsp:txBody>
      <dsp:txXfrm>
        <a:off x="5417343" y="2762668"/>
        <a:ext cx="2706687" cy="615659"/>
      </dsp:txXfrm>
    </dsp:sp>
    <dsp:sp modelId="{4F9DA2F3-BB3B-4529-A7E0-70F2C0F59965}">
      <dsp:nvSpPr>
        <dsp:cNvPr id="0" name=""/>
        <dsp:cNvSpPr/>
      </dsp:nvSpPr>
      <dsp:spPr>
        <a:xfrm rot="10800000">
          <a:off x="0" y="957"/>
          <a:ext cx="8128000" cy="2059061"/>
        </a:xfrm>
        <a:prstGeom prst="upArrowCallout">
          <a:avLst/>
        </a:prstGeom>
        <a:gradFill rotWithShape="0">
          <a:gsLst>
            <a:gs pos="0">
              <a:schemeClr val="accent1">
                <a:shade val="50000"/>
                <a:hueOff val="268329"/>
                <a:satOff val="-6535"/>
                <a:lumOff val="285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50000"/>
                <a:hueOff val="268329"/>
                <a:satOff val="-6535"/>
                <a:lumOff val="285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50000"/>
                <a:hueOff val="268329"/>
                <a:satOff val="-6535"/>
                <a:lumOff val="285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Récupération sensorielle</a:t>
          </a:r>
        </a:p>
      </dsp:txBody>
      <dsp:txXfrm rot="-10800000">
        <a:off x="0" y="957"/>
        <a:ext cx="8128000" cy="722730"/>
      </dsp:txXfrm>
    </dsp:sp>
    <dsp:sp modelId="{7F3B6BA7-B324-4F0B-B72B-2743190D6981}">
      <dsp:nvSpPr>
        <dsp:cNvPr id="0" name=""/>
        <dsp:cNvSpPr/>
      </dsp:nvSpPr>
      <dsp:spPr>
        <a:xfrm>
          <a:off x="0" y="725652"/>
          <a:ext cx="4064000" cy="615659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Contact physique d’un tiers</a:t>
          </a:r>
        </a:p>
      </dsp:txBody>
      <dsp:txXfrm>
        <a:off x="0" y="725652"/>
        <a:ext cx="4064000" cy="615659"/>
      </dsp:txXfrm>
    </dsp:sp>
    <dsp:sp modelId="{5CF2C503-0B99-42D4-B7DE-44667073FBEE}">
      <dsp:nvSpPr>
        <dsp:cNvPr id="0" name=""/>
        <dsp:cNvSpPr/>
      </dsp:nvSpPr>
      <dsp:spPr>
        <a:xfrm>
          <a:off x="4064000" y="723688"/>
          <a:ext cx="4064000" cy="615659"/>
        </a:xfrm>
        <a:prstGeom prst="rect">
          <a:avLst/>
        </a:prstGeom>
        <a:solidFill>
          <a:schemeClr val="accent1">
            <a:alpha val="90000"/>
            <a:tint val="55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7800" tIns="31750" rIns="17780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Contact physique propre</a:t>
          </a:r>
        </a:p>
      </dsp:txBody>
      <dsp:txXfrm>
        <a:off x="4064000" y="723688"/>
        <a:ext cx="4064000" cy="6156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E0AABB-A1F7-5BDF-AC36-F0FC1A1D3A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BE242DC-0F46-A264-DAC7-BB7A4CCF54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617529F-A633-EF5C-9E07-F153DAFB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A7ED-69D9-47AB-872E-8D217E6C9773}" type="datetimeFigureOut">
              <a:rPr lang="fr-FR" smtClean="0"/>
              <a:t>12/06/2024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D5C3399-4E21-F945-C988-48731C0B5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3CFE90-0230-8707-58D7-9A242257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7792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1FED02-BA64-AA1C-81D1-3EF1E947D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BC92218-7A1E-3FA1-C6DC-4F6D423567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6381D27-6A59-6EA5-39EA-BB9335132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A7ED-69D9-47AB-872E-8D217E6C9773}" type="datetimeFigureOut">
              <a:rPr lang="fr-FR" smtClean="0"/>
              <a:t>12/06/2024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6D522C-4228-6A15-8D1A-161FD48DA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D0510C-8FFA-F572-7CA7-E91DD3C79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601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88CB9C1-90A0-A7FF-6EE9-AD9E730452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7E28F75-5B15-501E-5CF0-BCE5F5B45E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2AE636-4586-C90E-0EA0-36E4861A3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A7ED-69D9-47AB-872E-8D217E6C9773}" type="datetimeFigureOut">
              <a:rPr lang="fr-FR" smtClean="0"/>
              <a:t>12/06/2024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4F7C64D-6FEB-8302-3B51-C16655753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818CCD2-1BF7-0809-806C-D0F51D326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9169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90E6F4-41A7-1966-EBD0-A3246C851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C927BD3-7790-6013-AE94-B94BD65EA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AA15DA6-C835-0F3D-E3BF-2530DFEB7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A7ED-69D9-47AB-872E-8D217E6C9773}" type="datetimeFigureOut">
              <a:rPr lang="fr-FR" smtClean="0"/>
              <a:t>12/06/2024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C2406C-44C4-A6E9-D76D-4C51F43BC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11E9C49-7C5E-CEFC-77CE-D22898DAF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9576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64E6BF-8DB5-98C1-4521-B65805E6B8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3F21D39-C5EC-988E-1D9F-CA9F60062E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7DCC33-5553-0473-D7CD-0A0F14273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A7ED-69D9-47AB-872E-8D217E6C9773}" type="datetimeFigureOut">
              <a:rPr lang="fr-FR" smtClean="0"/>
              <a:t>12/06/2024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770694-02C5-7F40-9F47-5F5F72D5F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191E67-5FAC-0935-630D-C08A21AE8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4211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C1A9F4-3987-A29C-EBD7-96330D2D5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37D77D-3827-9DE3-3B36-697B6CBC0A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1334B11-B4BC-4EF2-213F-B763A368C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216A629-2A4C-2C32-E382-C25FF62AD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A7ED-69D9-47AB-872E-8D217E6C9773}" type="datetimeFigureOut">
              <a:rPr lang="fr-FR" smtClean="0"/>
              <a:t>12/06/2024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53D2C5D-D764-B871-F999-FFE345FA8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4DCB4A8-CCFF-D140-3D1C-7E0F1C2E8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7746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73826B-781C-315D-6831-C176DC1B7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2C9D1F-F4FE-47FC-99E4-1EEDAD839B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47CEF5-E7AA-20CA-8817-452567353D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B3E848B-AD54-8F0F-4C2C-9D5165FFF2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76C19F3-EA91-57C5-C76C-856A4263E7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3FC1D7D-59BC-6DB5-1C1E-B2659557C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A7ED-69D9-47AB-872E-8D217E6C9773}" type="datetimeFigureOut">
              <a:rPr lang="fr-FR" smtClean="0"/>
              <a:t>12/06/2024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9547076-AFB5-C779-63CF-7E5EF27E3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38AC7BE-6562-8A2B-1540-1F8CF99B2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1691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5AA585-608F-4CD9-8EC9-0B771CD0A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5335D20-69BB-FC43-C98A-048AFC73E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A7ED-69D9-47AB-872E-8D217E6C9773}" type="datetimeFigureOut">
              <a:rPr lang="fr-FR" smtClean="0"/>
              <a:t>12/06/2024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DB78629-E81A-45AF-B526-FA317F964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2A585A4-DC9F-EAF6-28A2-7F63CECE2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265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BC545BF3-5BD0-D14A-71B7-9841ABD49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A7ED-69D9-47AB-872E-8D217E6C9773}" type="datetimeFigureOut">
              <a:rPr lang="fr-FR" smtClean="0"/>
              <a:t>12/06/2024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35DBD7A-24F4-C16D-3755-00DDF9E99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9C14383-E437-5346-9DEB-C9FA22CA6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5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5347F7-D411-2026-D842-355B85DDE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63400BB-F5D1-EF24-8FBE-31D5FE382C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807ABC2-B021-0910-A243-8DED6A2AA8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95114EE-0CCC-04F9-1121-FFFACC4EE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A7ED-69D9-47AB-872E-8D217E6C9773}" type="datetimeFigureOut">
              <a:rPr lang="fr-FR" smtClean="0"/>
              <a:t>12/06/2024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CD70F65-41D3-120C-22D6-80A3191B15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33BA429-AFD9-E378-D39F-C6365E84D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66306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B64945-0DE4-F723-79F0-D8A840B21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857ECF7-6794-5AD0-9C4A-07F1016712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C393D8A-5EEA-D74F-6E95-53740E039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F360C5-9970-ABA9-0818-ACFC490F0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5A7ED-69D9-47AB-872E-8D217E6C9773}" type="datetimeFigureOut">
              <a:rPr lang="fr-FR" smtClean="0"/>
              <a:t>12/06/2024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C3BBD2D-6D25-E861-30AE-1BF336481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F1AF007-4135-07E9-DED9-4F45710FB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3994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F24282D-59F0-3C1A-721B-54B974852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96862B2-3375-11B8-7D71-42BF50C28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C3E720-8FCA-B7EB-30C6-96C072954B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25A7ED-69D9-47AB-872E-8D217E6C9773}" type="datetimeFigureOut">
              <a:rPr lang="fr-FR" smtClean="0"/>
              <a:t>12/06/2024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447A28F-0B32-83EC-3A0A-4B87F22A6E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9C0D5A-522F-5A1D-BFB6-B0F4A26CEE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4E067-978E-4936-9752-5CDB1285A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0932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9429C320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2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9429C320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12" Type="http://schemas.microsoft.com/office/2007/relationships/diagramDrawing" Target="../diagrams/drawing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openxmlformats.org/officeDocument/2006/relationships/diagramColors" Target="../diagrams/colors3.xml"/><Relationship Id="rId5" Type="http://schemas.openxmlformats.org/officeDocument/2006/relationships/diagramColors" Target="../diagrams/colors2.xml"/><Relationship Id="rId10" Type="http://schemas.openxmlformats.org/officeDocument/2006/relationships/diagramQuickStyle" Target="../diagrams/quickStyle3.xml"/><Relationship Id="rId4" Type="http://schemas.openxmlformats.org/officeDocument/2006/relationships/diagramQuickStyle" Target="../diagrams/quickStyle2.xml"/><Relationship Id="rId9" Type="http://schemas.openxmlformats.org/officeDocument/2006/relationships/diagramLayout" Target="../diagrams/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2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1.xml"/><Relationship Id="rId7" Type="http://schemas.openxmlformats.org/officeDocument/2006/relationships/image" Target="../media/image2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openxmlformats.org/officeDocument/2006/relationships/image" Target="../media/image5.png"/><Relationship Id="rId5" Type="http://schemas.openxmlformats.org/officeDocument/2006/relationships/diagramColors" Target="../diagrams/colors11.xml"/><Relationship Id="rId10" Type="http://schemas.openxmlformats.org/officeDocument/2006/relationships/image" Target="../media/image4.jpg"/><Relationship Id="rId4" Type="http://schemas.openxmlformats.org/officeDocument/2006/relationships/diagramQuickStyle" Target="../diagrams/quickStyle11.xml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27F1F1-14F5-ABD9-43A0-050ECAB16F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4869" y="-467891"/>
            <a:ext cx="9567272" cy="2011096"/>
          </a:xfrm>
        </p:spPr>
        <p:txBody>
          <a:bodyPr>
            <a:normAutofit/>
          </a:bodyPr>
          <a:lstStyle/>
          <a:p>
            <a:r>
              <a:rPr lang="fr-FR" sz="4400" dirty="0"/>
              <a:t>La kinésithérapie au cœur de la PEC en SMR</a:t>
            </a: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3F73C241-5792-B483-D2A9-BC53447D11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16357722"/>
              </p:ext>
            </p:extLst>
          </p:nvPr>
        </p:nvGraphicFramePr>
        <p:xfrm>
          <a:off x="510139" y="1624555"/>
          <a:ext cx="10963175" cy="51756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4" name="Groupe 3">
            <a:extLst>
              <a:ext uri="{FF2B5EF4-FFF2-40B4-BE49-F238E27FC236}">
                <a16:creationId xmlns:a16="http://schemas.microsoft.com/office/drawing/2014/main" id="{83160925-88AD-7B06-BA3A-D6E529139DB1}"/>
              </a:ext>
            </a:extLst>
          </p:cNvPr>
          <p:cNvGrpSpPr/>
          <p:nvPr/>
        </p:nvGrpSpPr>
        <p:grpSpPr>
          <a:xfrm>
            <a:off x="10917" y="14437"/>
            <a:ext cx="2245544" cy="1610118"/>
            <a:chOff x="9866947" y="4737742"/>
            <a:chExt cx="2245544" cy="1610118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BF54B382-BCBC-5C47-31E8-577D34A47A85}"/>
                </a:ext>
              </a:extLst>
            </p:cNvPr>
            <p:cNvPicPr/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9899" y="4889633"/>
              <a:ext cx="2092592" cy="14582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" name="ZoneTexte 2">
              <a:extLst>
                <a:ext uri="{FF2B5EF4-FFF2-40B4-BE49-F238E27FC236}">
                  <a16:creationId xmlns:a16="http://schemas.microsoft.com/office/drawing/2014/main" id="{A544CFAE-5C22-3E45-3864-932E9921B972}"/>
                </a:ext>
              </a:extLst>
            </p:cNvPr>
            <p:cNvSpPr txBox="1"/>
            <p:nvPr/>
          </p:nvSpPr>
          <p:spPr>
            <a:xfrm>
              <a:off x="9866947" y="4737742"/>
              <a:ext cx="212718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>
                  <a:solidFill>
                    <a:srgbClr val="002060"/>
                  </a:solidFill>
                  <a:latin typeface="Berlin Sans FB" panose="020E0602020502020306" pitchFamily="34" charset="0"/>
                </a:rPr>
                <a:t>Montpribat </a:t>
              </a:r>
            </a:p>
          </p:txBody>
        </p:sp>
      </p:grpSp>
      <p:pic>
        <p:nvPicPr>
          <p:cNvPr id="6" name="Image 5">
            <a:extLst>
              <a:ext uri="{FF2B5EF4-FFF2-40B4-BE49-F238E27FC236}">
                <a16:creationId xmlns:a16="http://schemas.microsoft.com/office/drawing/2014/main" id="{CDC3F392-D875-6964-A3FD-AA56828EA1E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54" y="5887966"/>
            <a:ext cx="879335" cy="775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7920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7CD58F62-EE64-E8CB-6A70-31D9A33BA3F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6022446"/>
              </p:ext>
            </p:extLst>
          </p:nvPr>
        </p:nvGraphicFramePr>
        <p:xfrm>
          <a:off x="2367814" y="1045166"/>
          <a:ext cx="7288951" cy="50006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4" name="Image 13">
            <a:extLst>
              <a:ext uri="{FF2B5EF4-FFF2-40B4-BE49-F238E27FC236}">
                <a16:creationId xmlns:a16="http://schemas.microsoft.com/office/drawing/2014/main" id="{7CC6AB24-B76F-95DD-BC88-1FF1AB64B2F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54" y="5887966"/>
            <a:ext cx="879335" cy="775414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A0DC0CB4-F3B6-5E66-AACB-CA654DCA7806}"/>
              </a:ext>
            </a:extLst>
          </p:cNvPr>
          <p:cNvSpPr txBox="1"/>
          <p:nvPr/>
        </p:nvSpPr>
        <p:spPr>
          <a:xfrm>
            <a:off x="3059071" y="211753"/>
            <a:ext cx="7143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Transposition à la vie « réelle »: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A4AE7AA8-B191-32DF-C142-A1BA8BB17B02}"/>
              </a:ext>
            </a:extLst>
          </p:cNvPr>
          <p:cNvGrpSpPr/>
          <p:nvPr/>
        </p:nvGrpSpPr>
        <p:grpSpPr>
          <a:xfrm>
            <a:off x="219207" y="194620"/>
            <a:ext cx="1828964" cy="1703058"/>
            <a:chOff x="2609913" y="1197206"/>
            <a:chExt cx="1828964" cy="1703058"/>
          </a:xfrm>
          <a:scene3d>
            <a:camera prst="orthographicFront"/>
            <a:lightRig rig="flat" dir="t"/>
          </a:scene3d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AFC3C515-AB9A-9376-C8AC-2917571A0064}"/>
                </a:ext>
              </a:extLst>
            </p:cNvPr>
            <p:cNvSpPr/>
            <p:nvPr/>
          </p:nvSpPr>
          <p:spPr>
            <a:xfrm>
              <a:off x="2609913" y="1197206"/>
              <a:ext cx="1828964" cy="1703058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50000"/>
                <a:hueOff val="9800891"/>
                <a:satOff val="-40777"/>
                <a:lumOff val="9608"/>
                <a:alphaOff val="0"/>
              </a:schemeClr>
            </a:fillRef>
            <a:effectRef idx="1">
              <a:schemeClr val="accent4">
                <a:alpha val="50000"/>
                <a:hueOff val="9800891"/>
                <a:satOff val="-40777"/>
                <a:lumOff val="9608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" name="Ellipse 4">
              <a:extLst>
                <a:ext uri="{FF2B5EF4-FFF2-40B4-BE49-F238E27FC236}">
                  <a16:creationId xmlns:a16="http://schemas.microsoft.com/office/drawing/2014/main" id="{4D5C996E-8168-1B10-1BD1-40014FF8A3EF}"/>
                </a:ext>
              </a:extLst>
            </p:cNvPr>
            <p:cNvSpPr txBox="1"/>
            <p:nvPr/>
          </p:nvSpPr>
          <p:spPr>
            <a:xfrm>
              <a:off x="2877759" y="1446613"/>
              <a:ext cx="1293272" cy="12042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b="1" i="0" kern="120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Kinésithérapie</a:t>
              </a:r>
              <a:endParaRPr lang="fr-FR" sz="1600" b="1" i="0" kern="1200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627351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 13">
            <a:extLst>
              <a:ext uri="{FF2B5EF4-FFF2-40B4-BE49-F238E27FC236}">
                <a16:creationId xmlns:a16="http://schemas.microsoft.com/office/drawing/2014/main" id="{7CC6AB24-B76F-95DD-BC88-1FF1AB64B2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54" y="4553547"/>
            <a:ext cx="2392593" cy="2109833"/>
          </a:xfrm>
          <a:prstGeom prst="rect">
            <a:avLst/>
          </a:prstGeom>
        </p:spPr>
      </p:pic>
      <p:sp>
        <p:nvSpPr>
          <p:cNvPr id="3" name="ZoneTexte 2">
            <a:extLst>
              <a:ext uri="{FF2B5EF4-FFF2-40B4-BE49-F238E27FC236}">
                <a16:creationId xmlns:a16="http://schemas.microsoft.com/office/drawing/2014/main" id="{A0DC0CB4-F3B6-5E66-AACB-CA654DCA7806}"/>
              </a:ext>
            </a:extLst>
          </p:cNvPr>
          <p:cNvSpPr txBox="1"/>
          <p:nvPr/>
        </p:nvSpPr>
        <p:spPr>
          <a:xfrm>
            <a:off x="2524146" y="2819152"/>
            <a:ext cx="71437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Merci pour votre attention</a:t>
            </a:r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1DED094A-BCE2-32B4-971F-F03AC4A9366C}"/>
              </a:ext>
            </a:extLst>
          </p:cNvPr>
          <p:cNvGrpSpPr/>
          <p:nvPr/>
        </p:nvGrpSpPr>
        <p:grpSpPr>
          <a:xfrm>
            <a:off x="9857561" y="0"/>
            <a:ext cx="2245544" cy="1610118"/>
            <a:chOff x="9866947" y="4737742"/>
            <a:chExt cx="2245544" cy="1610118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7EFE438B-7DD9-2528-7472-815A39D29FF0}"/>
                </a:ext>
              </a:extLst>
            </p:cNvPr>
            <p:cNvPicPr/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19899" y="4889633"/>
              <a:ext cx="2092592" cy="1458227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3395F9F0-C3DE-04A8-7CB5-FD705393BBDD}"/>
                </a:ext>
              </a:extLst>
            </p:cNvPr>
            <p:cNvSpPr txBox="1"/>
            <p:nvPr/>
          </p:nvSpPr>
          <p:spPr>
            <a:xfrm>
              <a:off x="9866947" y="4737742"/>
              <a:ext cx="212718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800" dirty="0">
                  <a:solidFill>
                    <a:srgbClr val="002060"/>
                  </a:solidFill>
                  <a:latin typeface="Berlin Sans FB" panose="020E0602020502020306" pitchFamily="34" charset="0"/>
                </a:rPr>
                <a:t>Montpribat </a:t>
              </a:r>
            </a:p>
          </p:txBody>
        </p:sp>
      </p:grpSp>
      <p:sp>
        <p:nvSpPr>
          <p:cNvPr id="10" name="ZoneTexte 9">
            <a:extLst>
              <a:ext uri="{FF2B5EF4-FFF2-40B4-BE49-F238E27FC236}">
                <a16:creationId xmlns:a16="http://schemas.microsoft.com/office/drawing/2014/main" id="{4F149F21-1F36-03C7-CAAE-EA9C0400E278}"/>
              </a:ext>
            </a:extLst>
          </p:cNvPr>
          <p:cNvSpPr txBox="1"/>
          <p:nvPr/>
        </p:nvSpPr>
        <p:spPr>
          <a:xfrm>
            <a:off x="8476335" y="6059778"/>
            <a:ext cx="35084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/>
              <a:t>LESCOEUR Timothée</a:t>
            </a:r>
          </a:p>
          <a:p>
            <a:pPr algn="r"/>
            <a:r>
              <a:rPr lang="fr-FR" b="1" dirty="0"/>
              <a:t>Kinésithérapeute Référent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2047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563CCEB2-3694-1C1D-3B35-055B0A455E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49126260"/>
              </p:ext>
            </p:extLst>
          </p:nvPr>
        </p:nvGraphicFramePr>
        <p:xfrm>
          <a:off x="2265588" y="596767"/>
          <a:ext cx="9320020" cy="6140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Image 1">
            <a:extLst>
              <a:ext uri="{FF2B5EF4-FFF2-40B4-BE49-F238E27FC236}">
                <a16:creationId xmlns:a16="http://schemas.microsoft.com/office/drawing/2014/main" id="{FE0540DA-1CE2-74CF-7A50-6129E3BB4B4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54" y="5887966"/>
            <a:ext cx="879335" cy="775414"/>
          </a:xfrm>
          <a:prstGeom prst="rect">
            <a:avLst/>
          </a:prstGeom>
        </p:spPr>
      </p:pic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5CC8D66B-0801-D463-E2C0-4856F40198B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6305991"/>
              </p:ext>
            </p:extLst>
          </p:nvPr>
        </p:nvGraphicFramePr>
        <p:xfrm>
          <a:off x="2266215" y="596767"/>
          <a:ext cx="9320020" cy="61409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8" name="ZoneTexte 7">
            <a:extLst>
              <a:ext uri="{FF2B5EF4-FFF2-40B4-BE49-F238E27FC236}">
                <a16:creationId xmlns:a16="http://schemas.microsoft.com/office/drawing/2014/main" id="{AF193C82-64A6-1743-01E8-2AB6379C8DFD}"/>
              </a:ext>
            </a:extLst>
          </p:cNvPr>
          <p:cNvSpPr txBox="1"/>
          <p:nvPr/>
        </p:nvSpPr>
        <p:spPr>
          <a:xfrm>
            <a:off x="3718560" y="0"/>
            <a:ext cx="5342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Etapes de la rééducation:</a:t>
            </a: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BF0224D-BE3C-B671-7283-9FDA380EECC7}"/>
              </a:ext>
            </a:extLst>
          </p:cNvPr>
          <p:cNvGrpSpPr/>
          <p:nvPr/>
        </p:nvGrpSpPr>
        <p:grpSpPr>
          <a:xfrm>
            <a:off x="219207" y="194620"/>
            <a:ext cx="1828964" cy="1703058"/>
            <a:chOff x="2609913" y="1197206"/>
            <a:chExt cx="1828964" cy="1703058"/>
          </a:xfrm>
          <a:scene3d>
            <a:camera prst="orthographicFront"/>
            <a:lightRig rig="flat" dir="t"/>
          </a:scene3d>
        </p:grpSpPr>
        <p:sp>
          <p:nvSpPr>
            <p:cNvPr id="13" name="Ellipse 12">
              <a:extLst>
                <a:ext uri="{FF2B5EF4-FFF2-40B4-BE49-F238E27FC236}">
                  <a16:creationId xmlns:a16="http://schemas.microsoft.com/office/drawing/2014/main" id="{ACED6645-E979-C70D-42ED-E985E50B9184}"/>
                </a:ext>
              </a:extLst>
            </p:cNvPr>
            <p:cNvSpPr/>
            <p:nvPr/>
          </p:nvSpPr>
          <p:spPr>
            <a:xfrm>
              <a:off x="2609913" y="1197206"/>
              <a:ext cx="1828964" cy="1703058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50000"/>
                <a:hueOff val="9800891"/>
                <a:satOff val="-40777"/>
                <a:lumOff val="9608"/>
                <a:alphaOff val="0"/>
              </a:schemeClr>
            </a:fillRef>
            <a:effectRef idx="1">
              <a:schemeClr val="accent4">
                <a:alpha val="50000"/>
                <a:hueOff val="9800891"/>
                <a:satOff val="-40777"/>
                <a:lumOff val="9608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4" name="Ellipse 4">
              <a:extLst>
                <a:ext uri="{FF2B5EF4-FFF2-40B4-BE49-F238E27FC236}">
                  <a16:creationId xmlns:a16="http://schemas.microsoft.com/office/drawing/2014/main" id="{274EF2D5-F1A4-1469-EB15-2B1C1B091435}"/>
                </a:ext>
              </a:extLst>
            </p:cNvPr>
            <p:cNvSpPr txBox="1"/>
            <p:nvPr/>
          </p:nvSpPr>
          <p:spPr>
            <a:xfrm>
              <a:off x="2877759" y="1446613"/>
              <a:ext cx="1293272" cy="12042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b="1" i="0" kern="120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Kinésithérapie</a:t>
              </a:r>
              <a:endParaRPr lang="fr-FR" sz="1600" b="1" i="0" kern="1200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6506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oneTexte 16">
            <a:extLst>
              <a:ext uri="{FF2B5EF4-FFF2-40B4-BE49-F238E27FC236}">
                <a16:creationId xmlns:a16="http://schemas.microsoft.com/office/drawing/2014/main" id="{EFD0E98F-C4E9-A648-7423-21610B4D772A}"/>
              </a:ext>
            </a:extLst>
          </p:cNvPr>
          <p:cNvSpPr txBox="1"/>
          <p:nvPr/>
        </p:nvSpPr>
        <p:spPr>
          <a:xfrm>
            <a:off x="3728185" y="322677"/>
            <a:ext cx="5342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Position du kinésithérapeute: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4258A957-F7F7-4EE9-AC14-F0724F249A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54" y="5887966"/>
            <a:ext cx="879335" cy="775414"/>
          </a:xfrm>
          <a:prstGeom prst="rect">
            <a:avLst/>
          </a:prstGeom>
        </p:spPr>
      </p:pic>
      <p:grpSp>
        <p:nvGrpSpPr>
          <p:cNvPr id="14" name="Groupe 13">
            <a:extLst>
              <a:ext uri="{FF2B5EF4-FFF2-40B4-BE49-F238E27FC236}">
                <a16:creationId xmlns:a16="http://schemas.microsoft.com/office/drawing/2014/main" id="{DB50C995-69D3-29C2-B53D-FAF4F5DBA82E}"/>
              </a:ext>
            </a:extLst>
          </p:cNvPr>
          <p:cNvGrpSpPr/>
          <p:nvPr/>
        </p:nvGrpSpPr>
        <p:grpSpPr>
          <a:xfrm>
            <a:off x="1059848" y="1211236"/>
            <a:ext cx="8672362" cy="5418667"/>
            <a:chOff x="1059848" y="1211236"/>
            <a:chExt cx="8672362" cy="5418667"/>
          </a:xfrm>
        </p:grpSpPr>
        <p:graphicFrame>
          <p:nvGraphicFramePr>
            <p:cNvPr id="7" name="Diagramme 6">
              <a:extLst>
                <a:ext uri="{FF2B5EF4-FFF2-40B4-BE49-F238E27FC236}">
                  <a16:creationId xmlns:a16="http://schemas.microsoft.com/office/drawing/2014/main" id="{B47426E1-D627-A01D-15CB-2E398EB48DD7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374381110"/>
                </p:ext>
              </p:extLst>
            </p:nvPr>
          </p:nvGraphicFramePr>
          <p:xfrm>
            <a:off x="1059848" y="1211236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F4469706-6DB8-3728-03FF-0F33662C3273}"/>
                </a:ext>
              </a:extLst>
            </p:cNvPr>
            <p:cNvGrpSpPr/>
            <p:nvPr/>
          </p:nvGrpSpPr>
          <p:grpSpPr>
            <a:xfrm>
              <a:off x="7618930" y="2854304"/>
              <a:ext cx="2113280" cy="2113280"/>
              <a:chOff x="1869439" y="2790613"/>
              <a:chExt cx="2113280" cy="2113280"/>
            </a:xfrm>
            <a:scene3d>
              <a:camera prst="orthographicFront"/>
              <a:lightRig rig="flat" dir="t"/>
            </a:scene3d>
          </p:grpSpPr>
          <p:sp>
            <p:nvSpPr>
              <p:cNvPr id="5" name="Rectangle : coins arrondis 4">
                <a:extLst>
                  <a:ext uri="{FF2B5EF4-FFF2-40B4-BE49-F238E27FC236}">
                    <a16:creationId xmlns:a16="http://schemas.microsoft.com/office/drawing/2014/main" id="{42C07230-6D76-1139-7540-E8F0705850A9}"/>
                  </a:ext>
                </a:extLst>
              </p:cNvPr>
              <p:cNvSpPr/>
              <p:nvPr/>
            </p:nvSpPr>
            <p:spPr>
              <a:xfrm>
                <a:off x="1869439" y="2790613"/>
                <a:ext cx="2113280" cy="2113280"/>
              </a:xfrm>
              <a:prstGeom prst="roundRect">
                <a:avLst/>
              </a:prstGeom>
              <a:sp3d prstMaterial="plastic">
                <a:bevelT w="120900" h="88900"/>
                <a:bevelB w="88900" h="31750" prst="angle"/>
              </a:sp3d>
            </p:spPr>
            <p:style>
              <a:lnRef idx="0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3">
                <a:schemeClr val="accent1">
                  <a:alpha val="90000"/>
                  <a:hueOff val="0"/>
                  <a:satOff val="0"/>
                  <a:lumOff val="0"/>
                  <a:alphaOff val="-26667"/>
                </a:schemeClr>
              </a:fillRef>
              <a:effectRef idx="2">
                <a:schemeClr val="accent1">
                  <a:alpha val="90000"/>
                  <a:hueOff val="0"/>
                  <a:satOff val="0"/>
                  <a:lumOff val="0"/>
                  <a:alphaOff val="-26667"/>
                </a:schemeClr>
              </a:effectRef>
              <a:fontRef idx="minor">
                <a:schemeClr val="lt1"/>
              </a:fontRef>
            </p:style>
          </p:sp>
          <p:sp>
            <p:nvSpPr>
              <p:cNvPr id="6" name="Rectangle : coins arrondis 4">
                <a:extLst>
                  <a:ext uri="{FF2B5EF4-FFF2-40B4-BE49-F238E27FC236}">
                    <a16:creationId xmlns:a16="http://schemas.microsoft.com/office/drawing/2014/main" id="{D46D968D-B5DA-9135-3AA6-F9095440967A}"/>
                  </a:ext>
                </a:extLst>
              </p:cNvPr>
              <p:cNvSpPr txBox="1"/>
              <p:nvPr/>
            </p:nvSpPr>
            <p:spPr>
              <a:xfrm>
                <a:off x="1972601" y="2893775"/>
                <a:ext cx="2010118" cy="2010118"/>
              </a:xfrm>
              <a:prstGeom prst="rect">
                <a:avLst/>
              </a:prstGeom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87630" tIns="87630" rIns="87630" bIns="87630" numCol="1" spcCol="1270" anchor="ctr" anchorCtr="0">
                <a:noAutofit/>
              </a:bodyPr>
              <a:lstStyle/>
              <a:p>
                <a:pPr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r>
                  <a:rPr lang="fr-FR" sz="2400" dirty="0"/>
                  <a:t>Fonctionnelle et globale </a:t>
                </a:r>
              </a:p>
            </p:txBody>
          </p:sp>
        </p:grpSp>
      </p:grp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2A25C94C-9F96-44D7-74C0-6300E525921E}"/>
              </a:ext>
            </a:extLst>
          </p:cNvPr>
          <p:cNvGrpSpPr/>
          <p:nvPr/>
        </p:nvGrpSpPr>
        <p:grpSpPr>
          <a:xfrm>
            <a:off x="219207" y="194620"/>
            <a:ext cx="1828964" cy="1703058"/>
            <a:chOff x="2609913" y="1197206"/>
            <a:chExt cx="1828964" cy="1703058"/>
          </a:xfrm>
          <a:scene3d>
            <a:camera prst="orthographicFront"/>
            <a:lightRig rig="flat" dir="t"/>
          </a:scene3d>
        </p:grpSpPr>
        <p:sp>
          <p:nvSpPr>
            <p:cNvPr id="16" name="Ellipse 15">
              <a:extLst>
                <a:ext uri="{FF2B5EF4-FFF2-40B4-BE49-F238E27FC236}">
                  <a16:creationId xmlns:a16="http://schemas.microsoft.com/office/drawing/2014/main" id="{D2FBFF70-08EC-0FEF-5D45-77FD50E972EF}"/>
                </a:ext>
              </a:extLst>
            </p:cNvPr>
            <p:cNvSpPr/>
            <p:nvPr/>
          </p:nvSpPr>
          <p:spPr>
            <a:xfrm>
              <a:off x="2609913" y="1197206"/>
              <a:ext cx="1828964" cy="1703058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50000"/>
                <a:hueOff val="9800891"/>
                <a:satOff val="-40777"/>
                <a:lumOff val="9608"/>
                <a:alphaOff val="0"/>
              </a:schemeClr>
            </a:fillRef>
            <a:effectRef idx="1">
              <a:schemeClr val="accent4">
                <a:alpha val="50000"/>
                <a:hueOff val="9800891"/>
                <a:satOff val="-40777"/>
                <a:lumOff val="9608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8" name="Ellipse 4">
              <a:extLst>
                <a:ext uri="{FF2B5EF4-FFF2-40B4-BE49-F238E27FC236}">
                  <a16:creationId xmlns:a16="http://schemas.microsoft.com/office/drawing/2014/main" id="{93CC11A2-1C0C-FABF-E838-E2B8754F7110}"/>
                </a:ext>
              </a:extLst>
            </p:cNvPr>
            <p:cNvSpPr txBox="1"/>
            <p:nvPr/>
          </p:nvSpPr>
          <p:spPr>
            <a:xfrm>
              <a:off x="2877759" y="1446613"/>
              <a:ext cx="1293272" cy="12042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b="1" i="0" kern="120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Kinésithérapie</a:t>
              </a:r>
              <a:endParaRPr lang="fr-FR" sz="1600" b="1" i="0" kern="1200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3875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Diagramme 15">
            <a:extLst>
              <a:ext uri="{FF2B5EF4-FFF2-40B4-BE49-F238E27FC236}">
                <a16:creationId xmlns:a16="http://schemas.microsoft.com/office/drawing/2014/main" id="{123D1EF2-64AA-F487-6772-53D49F268F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367936"/>
              </p:ext>
            </p:extLst>
          </p:nvPr>
        </p:nvGraphicFramePr>
        <p:xfrm>
          <a:off x="2414586" y="102268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301824CD-5C91-34A8-58D5-786A4AC8EBD9}"/>
              </a:ext>
            </a:extLst>
          </p:cNvPr>
          <p:cNvSpPr txBox="1"/>
          <p:nvPr/>
        </p:nvSpPr>
        <p:spPr>
          <a:xfrm>
            <a:off x="3807575" y="194620"/>
            <a:ext cx="5342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La PEC de la douleur en kiné: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4909FBE0-DA26-0F8A-6EE9-C28FB541D7F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54" y="5887966"/>
            <a:ext cx="879335" cy="775414"/>
          </a:xfrm>
          <a:prstGeom prst="rect">
            <a:avLst/>
          </a:prstGeom>
        </p:spPr>
      </p:pic>
      <p:grpSp>
        <p:nvGrpSpPr>
          <p:cNvPr id="4" name="Groupe 3">
            <a:extLst>
              <a:ext uri="{FF2B5EF4-FFF2-40B4-BE49-F238E27FC236}">
                <a16:creationId xmlns:a16="http://schemas.microsoft.com/office/drawing/2014/main" id="{586F87F8-2FCB-0D6D-5655-1063086D7E36}"/>
              </a:ext>
            </a:extLst>
          </p:cNvPr>
          <p:cNvGrpSpPr/>
          <p:nvPr/>
        </p:nvGrpSpPr>
        <p:grpSpPr>
          <a:xfrm>
            <a:off x="219207" y="194620"/>
            <a:ext cx="1828964" cy="1703058"/>
            <a:chOff x="2609913" y="1197206"/>
            <a:chExt cx="1828964" cy="1703058"/>
          </a:xfrm>
          <a:scene3d>
            <a:camera prst="orthographicFront"/>
            <a:lightRig rig="flat" dir="t"/>
          </a:scene3d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98EE48BC-891E-6A00-5C0E-77AB22BD5A86}"/>
                </a:ext>
              </a:extLst>
            </p:cNvPr>
            <p:cNvSpPr/>
            <p:nvPr/>
          </p:nvSpPr>
          <p:spPr>
            <a:xfrm>
              <a:off x="2609913" y="1197206"/>
              <a:ext cx="1828964" cy="1703058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50000"/>
                <a:hueOff val="9800891"/>
                <a:satOff val="-40777"/>
                <a:lumOff val="9608"/>
                <a:alphaOff val="0"/>
              </a:schemeClr>
            </a:fillRef>
            <a:effectRef idx="1">
              <a:schemeClr val="accent4">
                <a:alpha val="50000"/>
                <a:hueOff val="9800891"/>
                <a:satOff val="-40777"/>
                <a:lumOff val="9608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" name="Ellipse 4">
              <a:extLst>
                <a:ext uri="{FF2B5EF4-FFF2-40B4-BE49-F238E27FC236}">
                  <a16:creationId xmlns:a16="http://schemas.microsoft.com/office/drawing/2014/main" id="{6EC859BE-E4BC-B586-7805-9EE9408271A8}"/>
                </a:ext>
              </a:extLst>
            </p:cNvPr>
            <p:cNvSpPr txBox="1"/>
            <p:nvPr/>
          </p:nvSpPr>
          <p:spPr>
            <a:xfrm>
              <a:off x="2877759" y="1446613"/>
              <a:ext cx="1293272" cy="12042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b="1" i="0" kern="120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Kinésithérapie</a:t>
              </a:r>
              <a:endParaRPr lang="fr-FR" sz="1600" b="1" i="0" kern="1200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279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A0A8A7E2-FAAB-2127-C625-2DB737B552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54" y="5887966"/>
            <a:ext cx="879335" cy="775414"/>
          </a:xfrm>
          <a:prstGeom prst="rect">
            <a:avLst/>
          </a:prstGeom>
        </p:spPr>
      </p:pic>
      <p:sp>
        <p:nvSpPr>
          <p:cNvPr id="17" name="ZoneTexte 16">
            <a:extLst>
              <a:ext uri="{FF2B5EF4-FFF2-40B4-BE49-F238E27FC236}">
                <a16:creationId xmlns:a16="http://schemas.microsoft.com/office/drawing/2014/main" id="{EFD0E98F-C4E9-A648-7423-21610B4D772A}"/>
              </a:ext>
            </a:extLst>
          </p:cNvPr>
          <p:cNvSpPr txBox="1"/>
          <p:nvPr/>
        </p:nvSpPr>
        <p:spPr>
          <a:xfrm>
            <a:off x="2908969" y="661763"/>
            <a:ext cx="63542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Notion de cercles vicieux et vertueux</a:t>
            </a:r>
          </a:p>
        </p:txBody>
      </p:sp>
      <p:graphicFrame>
        <p:nvGraphicFramePr>
          <p:cNvPr id="2" name="Diagramme 1">
            <a:extLst>
              <a:ext uri="{FF2B5EF4-FFF2-40B4-BE49-F238E27FC236}">
                <a16:creationId xmlns:a16="http://schemas.microsoft.com/office/drawing/2014/main" id="{415A4A00-5DE4-62B3-B677-1D3B127335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41371998"/>
              </p:ext>
            </p:extLst>
          </p:nvPr>
        </p:nvGraphicFramePr>
        <p:xfrm>
          <a:off x="-605322" y="1975154"/>
          <a:ext cx="7304506" cy="45601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Diagramme 2">
            <a:extLst>
              <a:ext uri="{FF2B5EF4-FFF2-40B4-BE49-F238E27FC236}">
                <a16:creationId xmlns:a16="http://schemas.microsoft.com/office/drawing/2014/main" id="{3049801E-B7C3-9291-DAA2-B78E8074641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0522483"/>
              </p:ext>
            </p:extLst>
          </p:nvPr>
        </p:nvGraphicFramePr>
        <p:xfrm>
          <a:off x="5610994" y="1884648"/>
          <a:ext cx="7304506" cy="45601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pSp>
        <p:nvGrpSpPr>
          <p:cNvPr id="5" name="Groupe 4">
            <a:extLst>
              <a:ext uri="{FF2B5EF4-FFF2-40B4-BE49-F238E27FC236}">
                <a16:creationId xmlns:a16="http://schemas.microsoft.com/office/drawing/2014/main" id="{34C3F6D2-466D-68FB-72A8-4DEA39F80A04}"/>
              </a:ext>
            </a:extLst>
          </p:cNvPr>
          <p:cNvGrpSpPr/>
          <p:nvPr/>
        </p:nvGrpSpPr>
        <p:grpSpPr>
          <a:xfrm>
            <a:off x="219207" y="194620"/>
            <a:ext cx="1828964" cy="1703058"/>
            <a:chOff x="2609913" y="1197206"/>
            <a:chExt cx="1828964" cy="1703058"/>
          </a:xfrm>
          <a:scene3d>
            <a:camera prst="orthographicFront"/>
            <a:lightRig rig="flat" dir="t"/>
          </a:scene3d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D90CB8A5-DFD1-08EF-BB72-0CDA80CC9C99}"/>
                </a:ext>
              </a:extLst>
            </p:cNvPr>
            <p:cNvSpPr/>
            <p:nvPr/>
          </p:nvSpPr>
          <p:spPr>
            <a:xfrm>
              <a:off x="2609913" y="1197206"/>
              <a:ext cx="1828964" cy="1703058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50000"/>
                <a:hueOff val="9800891"/>
                <a:satOff val="-40777"/>
                <a:lumOff val="9608"/>
                <a:alphaOff val="0"/>
              </a:schemeClr>
            </a:fillRef>
            <a:effectRef idx="1">
              <a:schemeClr val="accent4">
                <a:alpha val="50000"/>
                <a:hueOff val="9800891"/>
                <a:satOff val="-40777"/>
                <a:lumOff val="9608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1" name="Ellipse 4">
              <a:extLst>
                <a:ext uri="{FF2B5EF4-FFF2-40B4-BE49-F238E27FC236}">
                  <a16:creationId xmlns:a16="http://schemas.microsoft.com/office/drawing/2014/main" id="{EAF04E20-9A7C-311E-3094-44456F2C309D}"/>
                </a:ext>
              </a:extLst>
            </p:cNvPr>
            <p:cNvSpPr txBox="1"/>
            <p:nvPr/>
          </p:nvSpPr>
          <p:spPr>
            <a:xfrm>
              <a:off x="2877759" y="1446613"/>
              <a:ext cx="1293272" cy="12042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b="1" i="0" kern="120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Kinésithérapie</a:t>
              </a:r>
              <a:endParaRPr lang="fr-FR" sz="1600" b="1" i="0" kern="1200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4" name="ZoneTexte 3">
            <a:extLst>
              <a:ext uri="{FF2B5EF4-FFF2-40B4-BE49-F238E27FC236}">
                <a16:creationId xmlns:a16="http://schemas.microsoft.com/office/drawing/2014/main" id="{C32AEC66-402F-6DE0-2545-75F4F2C36D31}"/>
              </a:ext>
            </a:extLst>
          </p:cNvPr>
          <p:cNvSpPr txBox="1"/>
          <p:nvPr/>
        </p:nvSpPr>
        <p:spPr>
          <a:xfrm>
            <a:off x="3424989" y="61067"/>
            <a:ext cx="5342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La kiné pour traiter la douleur:</a:t>
            </a:r>
          </a:p>
        </p:txBody>
      </p:sp>
    </p:spTree>
    <p:extLst>
      <p:ext uri="{BB962C8B-B14F-4D97-AF65-F5344CB8AC3E}">
        <p14:creationId xmlns:p14="http://schemas.microsoft.com/office/powerpoint/2010/main" val="2848068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Diagramme 16">
            <a:extLst>
              <a:ext uri="{FF2B5EF4-FFF2-40B4-BE49-F238E27FC236}">
                <a16:creationId xmlns:a16="http://schemas.microsoft.com/office/drawing/2014/main" id="{20248055-DCC1-2E1F-4702-FF3A4FCEE1D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3239072"/>
              </p:ext>
            </p:extLst>
          </p:nvPr>
        </p:nvGraphicFramePr>
        <p:xfrm>
          <a:off x="1310104" y="1164304"/>
          <a:ext cx="9774989" cy="5564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Image 7">
            <a:extLst>
              <a:ext uri="{FF2B5EF4-FFF2-40B4-BE49-F238E27FC236}">
                <a16:creationId xmlns:a16="http://schemas.microsoft.com/office/drawing/2014/main" id="{A73D9857-C327-9BF4-E11B-1B3C1850BC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54" y="5887966"/>
            <a:ext cx="879335" cy="775414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D6FAC366-3E12-8FA5-DE7C-E5AA75AE6D71}"/>
              </a:ext>
            </a:extLst>
          </p:cNvPr>
          <p:cNvSpPr txBox="1"/>
          <p:nvPr/>
        </p:nvSpPr>
        <p:spPr>
          <a:xfrm>
            <a:off x="3728185" y="322677"/>
            <a:ext cx="5342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La théorie pour motiver la pratique:</a:t>
            </a: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4ECDA906-DEC0-A579-0F61-EE39A6A2B93A}"/>
              </a:ext>
            </a:extLst>
          </p:cNvPr>
          <p:cNvGrpSpPr/>
          <p:nvPr/>
        </p:nvGrpSpPr>
        <p:grpSpPr>
          <a:xfrm>
            <a:off x="219207" y="194620"/>
            <a:ext cx="1828964" cy="1703058"/>
            <a:chOff x="2609913" y="1197206"/>
            <a:chExt cx="1828964" cy="1703058"/>
          </a:xfrm>
          <a:scene3d>
            <a:camera prst="orthographicFront"/>
            <a:lightRig rig="flat" dir="t"/>
          </a:scene3d>
        </p:grpSpPr>
        <p:sp>
          <p:nvSpPr>
            <p:cNvPr id="11" name="Ellipse 10">
              <a:extLst>
                <a:ext uri="{FF2B5EF4-FFF2-40B4-BE49-F238E27FC236}">
                  <a16:creationId xmlns:a16="http://schemas.microsoft.com/office/drawing/2014/main" id="{B7B506A9-9C80-B10F-C2EA-5E13F2CF6746}"/>
                </a:ext>
              </a:extLst>
            </p:cNvPr>
            <p:cNvSpPr/>
            <p:nvPr/>
          </p:nvSpPr>
          <p:spPr>
            <a:xfrm>
              <a:off x="2609913" y="1197206"/>
              <a:ext cx="1828964" cy="1703058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50000"/>
                <a:hueOff val="9800891"/>
                <a:satOff val="-40777"/>
                <a:lumOff val="9608"/>
                <a:alphaOff val="0"/>
              </a:schemeClr>
            </a:fillRef>
            <a:effectRef idx="1">
              <a:schemeClr val="accent4">
                <a:alpha val="50000"/>
                <a:hueOff val="9800891"/>
                <a:satOff val="-40777"/>
                <a:lumOff val="9608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2" name="Ellipse 4">
              <a:extLst>
                <a:ext uri="{FF2B5EF4-FFF2-40B4-BE49-F238E27FC236}">
                  <a16:creationId xmlns:a16="http://schemas.microsoft.com/office/drawing/2014/main" id="{2B2FA4B5-D90B-869C-2B0C-A40EAD94049C}"/>
                </a:ext>
              </a:extLst>
            </p:cNvPr>
            <p:cNvSpPr txBox="1"/>
            <p:nvPr/>
          </p:nvSpPr>
          <p:spPr>
            <a:xfrm>
              <a:off x="2877759" y="1446613"/>
              <a:ext cx="1293272" cy="12042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b="1" i="0" kern="120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Kinésithérapie</a:t>
              </a:r>
              <a:endParaRPr lang="fr-FR" sz="1600" b="1" i="0" kern="1200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97521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e 3">
            <a:extLst>
              <a:ext uri="{FF2B5EF4-FFF2-40B4-BE49-F238E27FC236}">
                <a16:creationId xmlns:a16="http://schemas.microsoft.com/office/drawing/2014/main" id="{08EA8CDF-C386-06B9-E61E-D7FFBD52C055}"/>
              </a:ext>
            </a:extLst>
          </p:cNvPr>
          <p:cNvGrpSpPr/>
          <p:nvPr/>
        </p:nvGrpSpPr>
        <p:grpSpPr>
          <a:xfrm>
            <a:off x="219207" y="194620"/>
            <a:ext cx="1828964" cy="1703058"/>
            <a:chOff x="2609913" y="1197206"/>
            <a:chExt cx="1828964" cy="1703058"/>
          </a:xfrm>
          <a:scene3d>
            <a:camera prst="orthographicFront"/>
            <a:lightRig rig="flat" dir="t"/>
          </a:scene3d>
        </p:grpSpPr>
        <p:sp>
          <p:nvSpPr>
            <p:cNvPr id="5" name="Ellipse 4">
              <a:extLst>
                <a:ext uri="{FF2B5EF4-FFF2-40B4-BE49-F238E27FC236}">
                  <a16:creationId xmlns:a16="http://schemas.microsoft.com/office/drawing/2014/main" id="{C8932F8A-1F33-1937-49F0-FD034F9FE89A}"/>
                </a:ext>
              </a:extLst>
            </p:cNvPr>
            <p:cNvSpPr/>
            <p:nvPr/>
          </p:nvSpPr>
          <p:spPr>
            <a:xfrm>
              <a:off x="2609913" y="1197206"/>
              <a:ext cx="1828964" cy="1703058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50000"/>
                <a:hueOff val="9800891"/>
                <a:satOff val="-40777"/>
                <a:lumOff val="9608"/>
                <a:alphaOff val="0"/>
              </a:schemeClr>
            </a:fillRef>
            <a:effectRef idx="1">
              <a:schemeClr val="accent4">
                <a:alpha val="50000"/>
                <a:hueOff val="9800891"/>
                <a:satOff val="-40777"/>
                <a:lumOff val="9608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6" name="Ellipse 4">
              <a:extLst>
                <a:ext uri="{FF2B5EF4-FFF2-40B4-BE49-F238E27FC236}">
                  <a16:creationId xmlns:a16="http://schemas.microsoft.com/office/drawing/2014/main" id="{D921F12F-C850-FDD2-108A-30362C75B7D5}"/>
                </a:ext>
              </a:extLst>
            </p:cNvPr>
            <p:cNvSpPr txBox="1"/>
            <p:nvPr/>
          </p:nvSpPr>
          <p:spPr>
            <a:xfrm>
              <a:off x="2877759" y="1446613"/>
              <a:ext cx="1293272" cy="12042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b="1" i="0" kern="120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Kinésithérapie</a:t>
              </a:r>
              <a:endParaRPr lang="fr-FR" sz="1600" b="1" i="0" kern="1200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</p:grpSp>
      <p:sp>
        <p:nvSpPr>
          <p:cNvPr id="17" name="ZoneTexte 16">
            <a:extLst>
              <a:ext uri="{FF2B5EF4-FFF2-40B4-BE49-F238E27FC236}">
                <a16:creationId xmlns:a16="http://schemas.microsoft.com/office/drawing/2014/main" id="{EFD0E98F-C4E9-A648-7423-21610B4D772A}"/>
              </a:ext>
            </a:extLst>
          </p:cNvPr>
          <p:cNvSpPr txBox="1"/>
          <p:nvPr/>
        </p:nvSpPr>
        <p:spPr>
          <a:xfrm>
            <a:off x="3357454" y="160720"/>
            <a:ext cx="5342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Grandes lignes de la rééducation :</a:t>
            </a:r>
          </a:p>
        </p:txBody>
      </p: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41B4E986-289C-8134-C7B3-78F42CFCE4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41047851"/>
              </p:ext>
            </p:extLst>
          </p:nvPr>
        </p:nvGraphicFramePr>
        <p:xfrm>
          <a:off x="1435264" y="97232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Flèche : bas 8">
            <a:extLst>
              <a:ext uri="{FF2B5EF4-FFF2-40B4-BE49-F238E27FC236}">
                <a16:creationId xmlns:a16="http://schemas.microsoft.com/office/drawing/2014/main" id="{B0882D82-A79B-6A1F-CEC8-BC3D02CB7629}"/>
              </a:ext>
            </a:extLst>
          </p:cNvPr>
          <p:cNvSpPr/>
          <p:nvPr/>
        </p:nvSpPr>
        <p:spPr>
          <a:xfrm>
            <a:off x="9651549" y="1203157"/>
            <a:ext cx="577516" cy="4957010"/>
          </a:xfrm>
          <a:prstGeom prst="downArrow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4" name="Groupe 23">
            <a:extLst>
              <a:ext uri="{FF2B5EF4-FFF2-40B4-BE49-F238E27FC236}">
                <a16:creationId xmlns:a16="http://schemas.microsoft.com/office/drawing/2014/main" id="{68420895-B4CD-8A64-6627-152D0C899678}"/>
              </a:ext>
            </a:extLst>
          </p:cNvPr>
          <p:cNvGrpSpPr/>
          <p:nvPr/>
        </p:nvGrpSpPr>
        <p:grpSpPr>
          <a:xfrm>
            <a:off x="10282311" y="2697486"/>
            <a:ext cx="1663025" cy="1624037"/>
            <a:chOff x="3698547" y="31128"/>
            <a:chExt cx="1747506" cy="2008628"/>
          </a:xfrm>
        </p:grpSpPr>
        <p:sp>
          <p:nvSpPr>
            <p:cNvPr id="25" name="Hexagone 24">
              <a:extLst>
                <a:ext uri="{FF2B5EF4-FFF2-40B4-BE49-F238E27FC236}">
                  <a16:creationId xmlns:a16="http://schemas.microsoft.com/office/drawing/2014/main" id="{380CD873-D440-BB50-A76C-99BC0581DA96}"/>
                </a:ext>
              </a:extLst>
            </p:cNvPr>
            <p:cNvSpPr/>
            <p:nvPr/>
          </p:nvSpPr>
          <p:spPr>
            <a:xfrm rot="5400000">
              <a:off x="3567986" y="161689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Hexagone 4">
              <a:extLst>
                <a:ext uri="{FF2B5EF4-FFF2-40B4-BE49-F238E27FC236}">
                  <a16:creationId xmlns:a16="http://schemas.microsoft.com/office/drawing/2014/main" id="{5BA523C8-E863-EBC7-0C16-155AB43DD6E2}"/>
                </a:ext>
              </a:extLst>
            </p:cNvPr>
            <p:cNvSpPr txBox="1"/>
            <p:nvPr/>
          </p:nvSpPr>
          <p:spPr>
            <a:xfrm>
              <a:off x="3910183" y="415565"/>
              <a:ext cx="1421390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b="1" dirty="0"/>
                <a:t>Remise à l’écoute des sensations corporelles.  </a:t>
              </a:r>
            </a:p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fr-FR" sz="1000" b="1" kern="1200" dirty="0"/>
            </a:p>
          </p:txBody>
        </p:sp>
      </p:grp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4C7CE2CB-AF00-C780-D6D2-ACE467180055}"/>
              </a:ext>
            </a:extLst>
          </p:cNvPr>
          <p:cNvGrpSpPr/>
          <p:nvPr/>
        </p:nvGrpSpPr>
        <p:grpSpPr>
          <a:xfrm>
            <a:off x="10317350" y="4501207"/>
            <a:ext cx="1663025" cy="1624037"/>
            <a:chOff x="3698547" y="31128"/>
            <a:chExt cx="1747506" cy="2008628"/>
          </a:xfrm>
        </p:grpSpPr>
        <p:sp>
          <p:nvSpPr>
            <p:cNvPr id="28" name="Hexagone 27">
              <a:extLst>
                <a:ext uri="{FF2B5EF4-FFF2-40B4-BE49-F238E27FC236}">
                  <a16:creationId xmlns:a16="http://schemas.microsoft.com/office/drawing/2014/main" id="{A0F047B9-521A-842C-2AF7-65C7DEC000DE}"/>
                </a:ext>
              </a:extLst>
            </p:cNvPr>
            <p:cNvSpPr/>
            <p:nvPr/>
          </p:nvSpPr>
          <p:spPr>
            <a:xfrm rot="5400000">
              <a:off x="3567986" y="161689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Hexagone 4">
              <a:extLst>
                <a:ext uri="{FF2B5EF4-FFF2-40B4-BE49-F238E27FC236}">
                  <a16:creationId xmlns:a16="http://schemas.microsoft.com/office/drawing/2014/main" id="{8EA9B41E-6AE4-5011-C85F-D1CCBFE6FB49}"/>
                </a:ext>
              </a:extLst>
            </p:cNvPr>
            <p:cNvSpPr txBox="1"/>
            <p:nvPr/>
          </p:nvSpPr>
          <p:spPr>
            <a:xfrm>
              <a:off x="3839384" y="415565"/>
              <a:ext cx="1549669" cy="13826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algn="ctr"/>
              <a:r>
                <a:rPr lang="fr-FR" sz="1600" b="1" dirty="0"/>
                <a:t>Apprentissage de la gestion de l’effort. </a:t>
              </a:r>
            </a:p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fr-FR" sz="1000" b="1" kern="1200" dirty="0"/>
            </a:p>
          </p:txBody>
        </p: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50469E92-EE76-D6FD-9367-E33262DEB8DB}"/>
              </a:ext>
            </a:extLst>
          </p:cNvPr>
          <p:cNvGrpSpPr/>
          <p:nvPr/>
        </p:nvGrpSpPr>
        <p:grpSpPr>
          <a:xfrm>
            <a:off x="10243873" y="766053"/>
            <a:ext cx="1663025" cy="1624037"/>
            <a:chOff x="3698547" y="31128"/>
            <a:chExt cx="1747506" cy="2008628"/>
          </a:xfrm>
        </p:grpSpPr>
        <p:sp>
          <p:nvSpPr>
            <p:cNvPr id="31" name="Hexagone 30">
              <a:extLst>
                <a:ext uri="{FF2B5EF4-FFF2-40B4-BE49-F238E27FC236}">
                  <a16:creationId xmlns:a16="http://schemas.microsoft.com/office/drawing/2014/main" id="{2ED705D9-5F90-31B0-39A2-3A5160A467C8}"/>
                </a:ext>
              </a:extLst>
            </p:cNvPr>
            <p:cNvSpPr/>
            <p:nvPr/>
          </p:nvSpPr>
          <p:spPr>
            <a:xfrm rot="5400000">
              <a:off x="3567986" y="161689"/>
              <a:ext cx="2008628" cy="1747506"/>
            </a:xfrm>
            <a:prstGeom prst="hexagon">
              <a:avLst>
                <a:gd name="adj" fmla="val 25000"/>
                <a:gd name="vf" fmla="val 115470"/>
              </a:avLst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Hexagone 4">
              <a:extLst>
                <a:ext uri="{FF2B5EF4-FFF2-40B4-BE49-F238E27FC236}">
                  <a16:creationId xmlns:a16="http://schemas.microsoft.com/office/drawing/2014/main" id="{4EE09280-F710-949E-6720-19F12059DEA3}"/>
                </a:ext>
              </a:extLst>
            </p:cNvPr>
            <p:cNvSpPr txBox="1"/>
            <p:nvPr/>
          </p:nvSpPr>
          <p:spPr>
            <a:xfrm>
              <a:off x="3839384" y="415565"/>
              <a:ext cx="1549669" cy="1382606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algn="ctr"/>
              <a:r>
                <a:rPr lang="fr-FR" sz="1600" b="1" dirty="0"/>
                <a:t>Majoration de la tolérance à la douleur. </a:t>
              </a:r>
            </a:p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fr-FR" sz="1000" b="1" kern="1200" dirty="0"/>
            </a:p>
          </p:txBody>
        </p:sp>
      </p:grpSp>
      <p:sp>
        <p:nvSpPr>
          <p:cNvPr id="33" name="Flèche : double flèche verticale 32">
            <a:extLst>
              <a:ext uri="{FF2B5EF4-FFF2-40B4-BE49-F238E27FC236}">
                <a16:creationId xmlns:a16="http://schemas.microsoft.com/office/drawing/2014/main" id="{F38E858C-BA29-13CA-6A46-8BE7E722D603}"/>
              </a:ext>
            </a:extLst>
          </p:cNvPr>
          <p:cNvSpPr/>
          <p:nvPr/>
        </p:nvSpPr>
        <p:spPr>
          <a:xfrm>
            <a:off x="2628736" y="2179365"/>
            <a:ext cx="507358" cy="921001"/>
          </a:xfrm>
          <a:prstGeom prst="up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8CFBC349-EDE3-C2C3-140E-E0C135EE19B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54" y="5887966"/>
            <a:ext cx="879335" cy="775414"/>
          </a:xfrm>
          <a:prstGeom prst="rect">
            <a:avLst/>
          </a:prstGeom>
        </p:spPr>
      </p:pic>
      <p:sp>
        <p:nvSpPr>
          <p:cNvPr id="11" name="Flèche : double flèche verticale 10">
            <a:extLst>
              <a:ext uri="{FF2B5EF4-FFF2-40B4-BE49-F238E27FC236}">
                <a16:creationId xmlns:a16="http://schemas.microsoft.com/office/drawing/2014/main" id="{C5EA9AD1-0E9A-067B-97C6-95C52BC8B2E9}"/>
              </a:ext>
            </a:extLst>
          </p:cNvPr>
          <p:cNvSpPr/>
          <p:nvPr/>
        </p:nvSpPr>
        <p:spPr>
          <a:xfrm>
            <a:off x="7237633" y="4247374"/>
            <a:ext cx="507358" cy="921001"/>
          </a:xfrm>
          <a:prstGeom prst="up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65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3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>
            <a:extLst>
              <a:ext uri="{FF2B5EF4-FFF2-40B4-BE49-F238E27FC236}">
                <a16:creationId xmlns:a16="http://schemas.microsoft.com/office/drawing/2014/main" id="{A744CF20-4CF4-D483-3F06-C49C5DC72529}"/>
              </a:ext>
            </a:extLst>
          </p:cNvPr>
          <p:cNvGrpSpPr/>
          <p:nvPr/>
        </p:nvGrpSpPr>
        <p:grpSpPr>
          <a:xfrm>
            <a:off x="254354" y="513705"/>
            <a:ext cx="8128000" cy="6180667"/>
            <a:chOff x="2032000" y="-42334"/>
            <a:chExt cx="8128000" cy="6180667"/>
          </a:xfrm>
        </p:grpSpPr>
        <p:graphicFrame>
          <p:nvGraphicFramePr>
            <p:cNvPr id="3" name="Diagramme 2">
              <a:extLst>
                <a:ext uri="{FF2B5EF4-FFF2-40B4-BE49-F238E27FC236}">
                  <a16:creationId xmlns:a16="http://schemas.microsoft.com/office/drawing/2014/main" id="{E706B128-98C4-EB91-47D1-128CD9AE236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576879348"/>
                </p:ext>
              </p:extLst>
            </p:nvPr>
          </p:nvGraphicFramePr>
          <p:xfrm>
            <a:off x="2032000" y="719666"/>
            <a:ext cx="81280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grpSp>
          <p:nvGrpSpPr>
            <p:cNvPr id="8" name="Groupe 7">
              <a:extLst>
                <a:ext uri="{FF2B5EF4-FFF2-40B4-BE49-F238E27FC236}">
                  <a16:creationId xmlns:a16="http://schemas.microsoft.com/office/drawing/2014/main" id="{2BAB8C83-7DAE-6C12-0EF3-2F21D1987A94}"/>
                </a:ext>
              </a:extLst>
            </p:cNvPr>
            <p:cNvGrpSpPr/>
            <p:nvPr/>
          </p:nvGrpSpPr>
          <p:grpSpPr>
            <a:xfrm>
              <a:off x="4814236" y="-42334"/>
              <a:ext cx="1524000" cy="1524000"/>
              <a:chOff x="3928533" y="342730"/>
              <a:chExt cx="1524000" cy="1524000"/>
            </a:xfrm>
          </p:grpSpPr>
          <p:sp>
            <p:nvSpPr>
              <p:cNvPr id="10" name="Ellipse 9">
                <a:extLst>
                  <a:ext uri="{FF2B5EF4-FFF2-40B4-BE49-F238E27FC236}">
                    <a16:creationId xmlns:a16="http://schemas.microsoft.com/office/drawing/2014/main" id="{5B740365-14F6-528D-CED1-D2153F1921BC}"/>
                  </a:ext>
                </a:extLst>
              </p:cNvPr>
              <p:cNvSpPr/>
              <p:nvPr/>
            </p:nvSpPr>
            <p:spPr>
              <a:xfrm>
                <a:off x="3928533" y="342730"/>
                <a:ext cx="1524000" cy="1524000"/>
              </a:xfrm>
              <a:prstGeom prst="ellipse">
                <a:avLst/>
              </a:prstGeom>
              <a:scene3d>
                <a:camera prst="orthographicFront"/>
                <a:lightRig rig="threePt" dir="t"/>
              </a:scene3d>
              <a:sp3d>
                <a:bevelT/>
              </a:sp3d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11" name="Ellipse 4">
                <a:extLst>
                  <a:ext uri="{FF2B5EF4-FFF2-40B4-BE49-F238E27FC236}">
                    <a16:creationId xmlns:a16="http://schemas.microsoft.com/office/drawing/2014/main" id="{E9B9BC22-F90D-A2FB-F819-E8C3097C9772}"/>
                  </a:ext>
                </a:extLst>
              </p:cNvPr>
              <p:cNvSpPr txBox="1"/>
              <p:nvPr/>
            </p:nvSpPr>
            <p:spPr>
              <a:xfrm>
                <a:off x="4151718" y="565915"/>
                <a:ext cx="1077630" cy="1077630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29210" tIns="29210" rIns="29210" bIns="29210" numCol="1" spcCol="1270" anchor="ctr" anchorCtr="0">
                <a:noAutofit/>
              </a:bodyPr>
              <a:lstStyle/>
              <a:p>
                <a:pPr marL="0" lvl="0" indent="0" algn="ctr" defTabSz="10223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fr-FR" sz="2300" dirty="0"/>
                  <a:t>Jeux</a:t>
                </a:r>
                <a:endParaRPr lang="fr-FR" sz="2300" kern="1200" dirty="0"/>
              </a:p>
            </p:txBody>
          </p:sp>
        </p:grpSp>
      </p:grpSp>
      <p:sp>
        <p:nvSpPr>
          <p:cNvPr id="13" name="ZoneTexte 12">
            <a:extLst>
              <a:ext uri="{FF2B5EF4-FFF2-40B4-BE49-F238E27FC236}">
                <a16:creationId xmlns:a16="http://schemas.microsoft.com/office/drawing/2014/main" id="{7BEF675B-3869-B5EA-D792-DE400911D73B}"/>
              </a:ext>
            </a:extLst>
          </p:cNvPr>
          <p:cNvSpPr txBox="1"/>
          <p:nvPr/>
        </p:nvSpPr>
        <p:spPr>
          <a:xfrm>
            <a:off x="8234412" y="2195998"/>
            <a:ext cx="35084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/>
              <a:t>Dynamique de groupe à bon escient :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Trouver les bonnes synergies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Attention au besoin d’individualité </a:t>
            </a:r>
          </a:p>
          <a:p>
            <a:pPr marL="285750" indent="-285750" algn="ctr">
              <a:buFontTx/>
              <a:buChar char="-"/>
            </a:pPr>
            <a:r>
              <a:rPr lang="fr-FR" dirty="0"/>
              <a:t> Bon résultat en balnéo</a:t>
            </a:r>
          </a:p>
        </p:txBody>
      </p:sp>
      <p:sp>
        <p:nvSpPr>
          <p:cNvPr id="14" name="Signe Plus 13">
            <a:extLst>
              <a:ext uri="{FF2B5EF4-FFF2-40B4-BE49-F238E27FC236}">
                <a16:creationId xmlns:a16="http://schemas.microsoft.com/office/drawing/2014/main" id="{D4FAB923-D652-4292-D79E-C73BD96ABC6F}"/>
              </a:ext>
            </a:extLst>
          </p:cNvPr>
          <p:cNvSpPr/>
          <p:nvPr/>
        </p:nvSpPr>
        <p:spPr>
          <a:xfrm>
            <a:off x="6617369" y="2733575"/>
            <a:ext cx="1434165" cy="1203158"/>
          </a:xfrm>
          <a:prstGeom prst="mathPlus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CDF33A0B-0525-150D-8BA7-82EFA6BD68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54" y="5887966"/>
            <a:ext cx="879335" cy="775414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90909EB7-E802-E804-12BD-99C69795D358}"/>
              </a:ext>
            </a:extLst>
          </p:cNvPr>
          <p:cNvSpPr txBox="1"/>
          <p:nvPr/>
        </p:nvSpPr>
        <p:spPr>
          <a:xfrm>
            <a:off x="3357454" y="122220"/>
            <a:ext cx="5342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Les moyens pour y parvenir: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C7EEBB9A-4546-945C-C522-02E9BEA6562C}"/>
              </a:ext>
            </a:extLst>
          </p:cNvPr>
          <p:cNvGrpSpPr/>
          <p:nvPr/>
        </p:nvGrpSpPr>
        <p:grpSpPr>
          <a:xfrm>
            <a:off x="219207" y="194620"/>
            <a:ext cx="1828964" cy="1703058"/>
            <a:chOff x="2609913" y="1197206"/>
            <a:chExt cx="1828964" cy="1703058"/>
          </a:xfrm>
          <a:scene3d>
            <a:camera prst="orthographicFront"/>
            <a:lightRig rig="flat" dir="t"/>
          </a:scene3d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AB17A7DA-19AB-164F-F5DA-315C751B2FBD}"/>
                </a:ext>
              </a:extLst>
            </p:cNvPr>
            <p:cNvSpPr/>
            <p:nvPr/>
          </p:nvSpPr>
          <p:spPr>
            <a:xfrm>
              <a:off x="2609913" y="1197206"/>
              <a:ext cx="1828964" cy="1703058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50000"/>
                <a:hueOff val="9800891"/>
                <a:satOff val="-40777"/>
                <a:lumOff val="9608"/>
                <a:alphaOff val="0"/>
              </a:schemeClr>
            </a:fillRef>
            <a:effectRef idx="1">
              <a:schemeClr val="accent4">
                <a:alpha val="50000"/>
                <a:hueOff val="9800891"/>
                <a:satOff val="-40777"/>
                <a:lumOff val="9608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16" name="Ellipse 4">
              <a:extLst>
                <a:ext uri="{FF2B5EF4-FFF2-40B4-BE49-F238E27FC236}">
                  <a16:creationId xmlns:a16="http://schemas.microsoft.com/office/drawing/2014/main" id="{8A9FEF5E-7812-7F80-AA49-6724A9951C31}"/>
                </a:ext>
              </a:extLst>
            </p:cNvPr>
            <p:cNvSpPr txBox="1"/>
            <p:nvPr/>
          </p:nvSpPr>
          <p:spPr>
            <a:xfrm>
              <a:off x="2877759" y="1446613"/>
              <a:ext cx="1293272" cy="12042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b="1" i="0" kern="120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Kinésithérapie</a:t>
              </a:r>
              <a:endParaRPr lang="fr-FR" sz="1600" b="1" i="0" kern="1200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5789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ZoneTexte 16">
            <a:extLst>
              <a:ext uri="{FF2B5EF4-FFF2-40B4-BE49-F238E27FC236}">
                <a16:creationId xmlns:a16="http://schemas.microsoft.com/office/drawing/2014/main" id="{EFD0E98F-C4E9-A648-7423-21610B4D772A}"/>
              </a:ext>
            </a:extLst>
          </p:cNvPr>
          <p:cNvSpPr txBox="1"/>
          <p:nvPr/>
        </p:nvSpPr>
        <p:spPr>
          <a:xfrm>
            <a:off x="3728185" y="322677"/>
            <a:ext cx="53420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/>
              <a:t>Progression en kinésithérapie:</a:t>
            </a:r>
          </a:p>
        </p:txBody>
      </p:sp>
      <p:graphicFrame>
        <p:nvGraphicFramePr>
          <p:cNvPr id="8" name="Diagramme 7">
            <a:extLst>
              <a:ext uri="{FF2B5EF4-FFF2-40B4-BE49-F238E27FC236}">
                <a16:creationId xmlns:a16="http://schemas.microsoft.com/office/drawing/2014/main" id="{8EE29FA4-FDFA-8428-618F-042BE520D74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7080554"/>
              </p:ext>
            </p:extLst>
          </p:nvPr>
        </p:nvGraphicFramePr>
        <p:xfrm>
          <a:off x="2972661" y="1632610"/>
          <a:ext cx="9448267" cy="4481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Image 12">
            <a:extLst>
              <a:ext uri="{FF2B5EF4-FFF2-40B4-BE49-F238E27FC236}">
                <a16:creationId xmlns:a16="http://schemas.microsoft.com/office/drawing/2014/main" id="{2F3ABCD1-1986-2505-2DED-B4549D65843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354" y="5887966"/>
            <a:ext cx="879335" cy="775414"/>
          </a:xfrm>
          <a:prstGeom prst="rect">
            <a:avLst/>
          </a:prstGeom>
        </p:spPr>
      </p:pic>
      <p:grpSp>
        <p:nvGrpSpPr>
          <p:cNvPr id="4" name="Groupe 3">
            <a:extLst>
              <a:ext uri="{FF2B5EF4-FFF2-40B4-BE49-F238E27FC236}">
                <a16:creationId xmlns:a16="http://schemas.microsoft.com/office/drawing/2014/main" id="{0F6B9EAC-0A99-AC65-0CEA-75710EFC55E4}"/>
              </a:ext>
            </a:extLst>
          </p:cNvPr>
          <p:cNvGrpSpPr/>
          <p:nvPr/>
        </p:nvGrpSpPr>
        <p:grpSpPr>
          <a:xfrm>
            <a:off x="0" y="2001819"/>
            <a:ext cx="4254182" cy="2628185"/>
            <a:chOff x="8340005" y="4296095"/>
            <a:chExt cx="3583622" cy="2263783"/>
          </a:xfrm>
        </p:grpSpPr>
        <p:grpSp>
          <p:nvGrpSpPr>
            <p:cNvPr id="5" name="Groupe 4">
              <a:extLst>
                <a:ext uri="{FF2B5EF4-FFF2-40B4-BE49-F238E27FC236}">
                  <a16:creationId xmlns:a16="http://schemas.microsoft.com/office/drawing/2014/main" id="{7D52240D-0B27-D27D-C42E-7229130A321A}"/>
                </a:ext>
              </a:extLst>
            </p:cNvPr>
            <p:cNvGrpSpPr/>
            <p:nvPr/>
          </p:nvGrpSpPr>
          <p:grpSpPr>
            <a:xfrm>
              <a:off x="8340005" y="4296095"/>
              <a:ext cx="2988593" cy="2237636"/>
              <a:chOff x="6309075" y="4451530"/>
              <a:chExt cx="2988593" cy="2237636"/>
            </a:xfrm>
          </p:grpSpPr>
          <p:pic>
            <p:nvPicPr>
              <p:cNvPr id="19" name="Image 18">
                <a:extLst>
                  <a:ext uri="{FF2B5EF4-FFF2-40B4-BE49-F238E27FC236}">
                    <a16:creationId xmlns:a16="http://schemas.microsoft.com/office/drawing/2014/main" id="{D0FFD799-6C6B-CA36-F789-19410C2972A1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8">
                <a:extLst>
                  <a:ext uri="{BEBA8EAE-BF5A-486C-A8C5-ECC9F3942E4B}">
                    <a14:imgProps xmlns:a14="http://schemas.microsoft.com/office/drawing/2010/main">
                      <a14:imgLayer r:embed="rId9">
                        <a14:imgEffect>
                          <a14:saturation sat="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34552" t="15590" r="36526" b="36787"/>
              <a:stretch/>
            </p:blipFill>
            <p:spPr>
              <a:xfrm>
                <a:off x="6983126" y="4723949"/>
                <a:ext cx="2314542" cy="1371179"/>
              </a:xfrm>
              <a:prstGeom prst="rect">
                <a:avLst/>
              </a:prstGeom>
            </p:spPr>
          </p:pic>
          <p:sp>
            <p:nvSpPr>
              <p:cNvPr id="20" name="ZoneTexte 19">
                <a:extLst>
                  <a:ext uri="{FF2B5EF4-FFF2-40B4-BE49-F238E27FC236}">
                    <a16:creationId xmlns:a16="http://schemas.microsoft.com/office/drawing/2014/main" id="{39631094-821C-9570-E825-8BC97455BBE1}"/>
                  </a:ext>
                </a:extLst>
              </p:cNvPr>
              <p:cNvSpPr txBox="1"/>
              <p:nvPr/>
            </p:nvSpPr>
            <p:spPr>
              <a:xfrm>
                <a:off x="7517495" y="6042835"/>
                <a:ext cx="107321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dirty="0"/>
                  <a:t>Repos complet</a:t>
                </a:r>
              </a:p>
            </p:txBody>
          </p:sp>
          <p:sp>
            <p:nvSpPr>
              <p:cNvPr id="21" name="ZoneTexte 20">
                <a:extLst>
                  <a:ext uri="{FF2B5EF4-FFF2-40B4-BE49-F238E27FC236}">
                    <a16:creationId xmlns:a16="http://schemas.microsoft.com/office/drawing/2014/main" id="{CD155C1B-C7F3-7997-DC31-831830DEEE31}"/>
                  </a:ext>
                </a:extLst>
              </p:cNvPr>
              <p:cNvSpPr txBox="1"/>
              <p:nvPr/>
            </p:nvSpPr>
            <p:spPr>
              <a:xfrm>
                <a:off x="6309075" y="4451530"/>
                <a:ext cx="2405013" cy="318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FR" dirty="0"/>
                  <a:t>Douleurs trop intenses</a:t>
                </a:r>
              </a:p>
            </p:txBody>
          </p:sp>
        </p:grpSp>
        <p:sp>
          <p:nvSpPr>
            <p:cNvPr id="6" name="ZoneTexte 5">
              <a:extLst>
                <a:ext uri="{FF2B5EF4-FFF2-40B4-BE49-F238E27FC236}">
                  <a16:creationId xmlns:a16="http://schemas.microsoft.com/office/drawing/2014/main" id="{6D38C101-F9DD-65DF-D139-857CB08DCEF8}"/>
                </a:ext>
              </a:extLst>
            </p:cNvPr>
            <p:cNvSpPr txBox="1"/>
            <p:nvPr/>
          </p:nvSpPr>
          <p:spPr>
            <a:xfrm>
              <a:off x="9518614" y="4768577"/>
              <a:ext cx="2405013" cy="3181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Douleurs trop intenses</a:t>
              </a: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522D5F67-24B4-5E1D-EEB5-342402745D8A}"/>
                </a:ext>
              </a:extLst>
            </p:cNvPr>
            <p:cNvSpPr txBox="1"/>
            <p:nvPr/>
          </p:nvSpPr>
          <p:spPr>
            <a:xfrm>
              <a:off x="10462742" y="5913547"/>
              <a:ext cx="107321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dirty="0"/>
                <a:t>Repos complet</a:t>
              </a:r>
            </a:p>
          </p:txBody>
        </p:sp>
      </p:grpSp>
      <p:pic>
        <p:nvPicPr>
          <p:cNvPr id="23" name="Image 22">
            <a:extLst>
              <a:ext uri="{FF2B5EF4-FFF2-40B4-BE49-F238E27FC236}">
                <a16:creationId xmlns:a16="http://schemas.microsoft.com/office/drawing/2014/main" id="{A227F01D-7748-4118-F33E-79B74F087B7E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20" t="21042" r="12691" b="7369"/>
          <a:stretch/>
        </p:blipFill>
        <p:spPr>
          <a:xfrm>
            <a:off x="837413" y="4537043"/>
            <a:ext cx="2169327" cy="1711803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0ED8FCD4-75AE-4767-B4CF-D65F256225D8}"/>
              </a:ext>
            </a:extLst>
          </p:cNvPr>
          <p:cNvPicPr>
            <a:picLocks noChangeAspect="1"/>
          </p:cNvPicPr>
          <p:nvPr/>
        </p:nvPicPr>
        <p:blipFill rotWithShape="1"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91"/>
          <a:stretch/>
        </p:blipFill>
        <p:spPr>
          <a:xfrm>
            <a:off x="8551845" y="4165861"/>
            <a:ext cx="2169327" cy="2015499"/>
          </a:xfrm>
          <a:prstGeom prst="rect">
            <a:avLst/>
          </a:prstGeom>
        </p:spPr>
      </p:pic>
      <p:grpSp>
        <p:nvGrpSpPr>
          <p:cNvPr id="26" name="Groupe 25">
            <a:extLst>
              <a:ext uri="{FF2B5EF4-FFF2-40B4-BE49-F238E27FC236}">
                <a16:creationId xmlns:a16="http://schemas.microsoft.com/office/drawing/2014/main" id="{34279D14-DB31-8412-A4BA-7EFC0FCF2D54}"/>
              </a:ext>
            </a:extLst>
          </p:cNvPr>
          <p:cNvGrpSpPr/>
          <p:nvPr/>
        </p:nvGrpSpPr>
        <p:grpSpPr>
          <a:xfrm>
            <a:off x="219207" y="194620"/>
            <a:ext cx="1828964" cy="1703058"/>
            <a:chOff x="2609913" y="1197206"/>
            <a:chExt cx="1828964" cy="1703058"/>
          </a:xfrm>
          <a:scene3d>
            <a:camera prst="orthographicFront"/>
            <a:lightRig rig="flat" dir="t"/>
          </a:scene3d>
        </p:grpSpPr>
        <p:sp>
          <p:nvSpPr>
            <p:cNvPr id="27" name="Ellipse 26">
              <a:extLst>
                <a:ext uri="{FF2B5EF4-FFF2-40B4-BE49-F238E27FC236}">
                  <a16:creationId xmlns:a16="http://schemas.microsoft.com/office/drawing/2014/main" id="{21923B5A-FDE4-0F52-1E73-0472ABE88E6C}"/>
                </a:ext>
              </a:extLst>
            </p:cNvPr>
            <p:cNvSpPr/>
            <p:nvPr/>
          </p:nvSpPr>
          <p:spPr>
            <a:xfrm>
              <a:off x="2609913" y="1197206"/>
              <a:ext cx="1828964" cy="1703058"/>
            </a:xfrm>
            <a:prstGeom prst="ellipse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alpha val="50000"/>
                <a:hueOff val="9800891"/>
                <a:satOff val="-40777"/>
                <a:lumOff val="9608"/>
                <a:alphaOff val="0"/>
              </a:schemeClr>
            </a:fillRef>
            <a:effectRef idx="1">
              <a:schemeClr val="accent4">
                <a:alpha val="50000"/>
                <a:hueOff val="9800891"/>
                <a:satOff val="-40777"/>
                <a:lumOff val="9608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28" name="Ellipse 4">
              <a:extLst>
                <a:ext uri="{FF2B5EF4-FFF2-40B4-BE49-F238E27FC236}">
                  <a16:creationId xmlns:a16="http://schemas.microsoft.com/office/drawing/2014/main" id="{85C64AEB-39A4-E8FA-D2D5-8E4ECE6EBFF7}"/>
                </a:ext>
              </a:extLst>
            </p:cNvPr>
            <p:cNvSpPr txBox="1"/>
            <p:nvPr/>
          </p:nvSpPr>
          <p:spPr>
            <a:xfrm>
              <a:off x="2877759" y="1446613"/>
              <a:ext cx="1293272" cy="1204244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20320" tIns="20320" rIns="20320" bIns="2032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fr-FR" sz="1600" b="1" i="0" kern="1200">
                  <a:solidFill>
                    <a:schemeClr val="accent4">
                      <a:lumMod val="60000"/>
                      <a:lumOff val="40000"/>
                    </a:schemeClr>
                  </a:solidFill>
                </a:rPr>
                <a:t>Kinésithérapie</a:t>
              </a:r>
              <a:endParaRPr lang="fr-FR" sz="1600" b="1" i="0" kern="1200" dirty="0">
                <a:solidFill>
                  <a:schemeClr val="accent4">
                    <a:lumMod val="60000"/>
                    <a:lumOff val="4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65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940</TotalTime>
  <Words>542</Words>
  <Application>Microsoft Office PowerPoint</Application>
  <PresentationFormat>Grand écran</PresentationFormat>
  <Paragraphs>115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Berlin Sans FB</vt:lpstr>
      <vt:lpstr>Calibri</vt:lpstr>
      <vt:lpstr>Calibri Light</vt:lpstr>
      <vt:lpstr>Thème Office</vt:lpstr>
      <vt:lpstr>La kinésithérapie au cœur de la PEC en SMR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Prise en soin en SMR pédiatrique du syndrome douloureux régional complexe (SDRC)</dc:title>
  <dc:creator>Timothée Lescoeur Myon</dc:creator>
  <cp:lastModifiedBy>Jasper Elisabeth</cp:lastModifiedBy>
  <cp:revision>19</cp:revision>
  <dcterms:created xsi:type="dcterms:W3CDTF">2022-12-20T13:50:20Z</dcterms:created>
  <dcterms:modified xsi:type="dcterms:W3CDTF">2024-06-12T18:53:14Z</dcterms:modified>
</cp:coreProperties>
</file>