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5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07F567-B2B6-CA4C-E1FB-F7AC1D450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974EB3-2D74-FF28-E54E-68C664813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88145-BF66-698C-FFCD-E15CD049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97CA-8CBE-4B2E-9A95-992AA3C097CF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F096F3-5D7F-97B0-F0D3-FF58C52B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22BDF4-90EE-AC92-E228-1FB82F8F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F02E-E896-4F49-9F51-D6DF90090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49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496EB-CB8D-D145-8B82-222AE8E9E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B1DE52-A36E-F9CB-C741-4E0EB1F5A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7EA176-6A74-3ABE-46F7-23FDBE57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97CA-8CBE-4B2E-9A95-992AA3C097CF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47E4DB-7872-AF8B-19EA-CF8FA5169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B6CEBF-8D3B-B91C-169E-C6FAFE15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F02E-E896-4F49-9F51-D6DF90090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12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1CC2FE-9A77-855E-2AF4-2D8ECA5D0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8423E4-9624-5DBD-7580-963CED350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921DBA-C86F-1A6C-6703-FC6E281A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97CA-8CBE-4B2E-9A95-992AA3C097CF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D5D33F-FA11-A0A8-3874-15925371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DF1E4D-9992-3A1B-2C5B-B933DE6F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F02E-E896-4F49-9F51-D6DF90090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60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146479-67A6-A05B-40F0-232AD71C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903FC2-9916-4EEB-BFEB-2E8EE63A6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A877-E61A-B73A-64AC-34969D13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97CA-8CBE-4B2E-9A95-992AA3C097CF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959939-ACB9-616C-99E5-B16A2255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9563A3-970D-887A-DE70-F3D8F195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F02E-E896-4F49-9F51-D6DF90090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23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4BC7C6-2C46-9A97-87D1-1E27DF445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5FF573-EE67-B9BF-7623-FF1C6FF81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50FCF3-70A6-CFC7-9CE7-6690F57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97CA-8CBE-4B2E-9A95-992AA3C097CF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BF12E2-0DEA-DFB1-FF5A-ADEF0B01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E5E074-1B85-F7BE-948B-33360C9D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F02E-E896-4F49-9F51-D6DF90090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5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FD38D-2E69-5DE7-25DD-57C865E5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7A43F0-46F8-A467-5AA2-91DC6928C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CF50FE-35E2-BFE1-89C0-4331B44B2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3CA99D-F1FF-B81A-0284-4CEE7EEB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97CA-8CBE-4B2E-9A95-992AA3C097CF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E48BEC-AE1D-BE68-53BB-A896ADB0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0F659D-8F39-DC5F-07F2-EEE4805A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F02E-E896-4F49-9F51-D6DF90090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15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C4C1D-4C28-5831-4BF4-9FCEEC97A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EA6069-B770-B4EA-899E-8A1721049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0869ED-DB15-5ACB-0F26-C3BDDA20C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514505-D5E6-5A71-5FCD-3E842040B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1046475-AB71-9EBD-3172-5A71B91B4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B8FA45-DABC-20CB-727E-AB8D457C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97CA-8CBE-4B2E-9A95-992AA3C097CF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CDBB6C-A14F-55EF-BDD2-5E8D5432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04E5C8D-5BAB-1C7E-82F8-77FB1F35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F02E-E896-4F49-9F51-D6DF90090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4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03939-B28F-19FF-988B-4206F92E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13B4E8-2C8D-E09F-A02A-9423C2C3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97CA-8CBE-4B2E-9A95-992AA3C097CF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0DF00E-20D4-F90A-8E28-B4FC5E1E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9E8420-E9D5-1AEF-1818-4150DE94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F02E-E896-4F49-9F51-D6DF90090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0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A7A394-F6D7-4286-9C49-2E64F411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97CA-8CBE-4B2E-9A95-992AA3C097CF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60E2810-C432-619D-C987-9A18AB7D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A1377E-633A-98F1-E01C-2191F1E2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F02E-E896-4F49-9F51-D6DF90090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79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E3B2A-C25B-FD0C-D6B2-8A2C2E0FC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6BCF71-6ED4-7FF5-D34C-7C5887BD3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82E774-46FE-118A-266C-65AFC67EF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5BE7A8-A3F1-276A-C0DE-72A098DE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97CA-8CBE-4B2E-9A95-992AA3C097CF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336996-2E64-97E9-0B29-41F00445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01BE0-810D-06D9-73BA-D2555616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F02E-E896-4F49-9F51-D6DF90090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0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73DCF-42AF-01B2-DA20-D95AD26F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58CF2B3-F950-8A78-E3BE-F4EF3153B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D55F52-79F5-7B81-B7B1-BC41D5592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3F4DE0-6CF2-EE8F-9AAD-6339C9DB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97CA-8CBE-4B2E-9A95-992AA3C097CF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B1D0DB-4BDA-185C-09E2-747A2A61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EE0D15-8B79-273F-40A5-1888B6AF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F02E-E896-4F49-9F51-D6DF90090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53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6CAFB8-A1BE-17E1-7041-B4F4FA3C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0AE78B-4470-CA02-A447-EDD987B6B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0BB90B-C9FC-29CF-06D4-9C20235F6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D97CA-8CBE-4B2E-9A95-992AA3C097CF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7FF76F-8889-1603-F770-369FD89E6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4362EC-5E18-AFE5-66E8-16DDA1E3F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EF02E-E896-4F49-9F51-D6DF90090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65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0DB12048-CE62-2403-4E8A-91C8E31D3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89" y="0"/>
            <a:ext cx="4315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0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1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4C81CE-D963-4D92-95D1-D7003963C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fr-FR" sz="5400"/>
              <a:t>Journée REHSO du 14 juin 2024</a:t>
            </a:r>
            <a:endParaRPr lang="fr-FR" sz="5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D580B2-2EC4-D5FC-0873-E4BBA1C50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Le chevalier à la Bogue de Marron…</a:t>
            </a:r>
          </a:p>
        </p:txBody>
      </p:sp>
      <p:sp>
        <p:nvSpPr>
          <p:cNvPr id="5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croquis, illustration, art, dessin&#10;&#10;Description générée automatiquement">
            <a:extLst>
              <a:ext uri="{FF2B5EF4-FFF2-40B4-BE49-F238E27FC236}">
                <a16:creationId xmlns:a16="http://schemas.microsoft.com/office/drawing/2014/main" id="{8F99F649-F9B3-E950-6029-1C04E329D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7" r="-1" b="301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348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81040-9B92-627F-084D-48BF4E7E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lettre, menu&#10;&#10;Description générée automatiquement">
            <a:extLst>
              <a:ext uri="{FF2B5EF4-FFF2-40B4-BE49-F238E27FC236}">
                <a16:creationId xmlns:a16="http://schemas.microsoft.com/office/drawing/2014/main" id="{6808A0FE-6706-8DD3-356A-CFB4055E5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86" y="-2033752"/>
            <a:ext cx="5312980" cy="8891752"/>
          </a:xfrm>
        </p:spPr>
      </p:pic>
    </p:spTree>
    <p:extLst>
      <p:ext uri="{BB962C8B-B14F-4D97-AF65-F5344CB8AC3E}">
        <p14:creationId xmlns:p14="http://schemas.microsoft.com/office/powerpoint/2010/main" val="202687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50BA9-E3E4-E2A6-E5EE-21E9E4E0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lettre, document&#10;&#10;Description générée automatiquement">
            <a:extLst>
              <a:ext uri="{FF2B5EF4-FFF2-40B4-BE49-F238E27FC236}">
                <a16:creationId xmlns:a16="http://schemas.microsoft.com/office/drawing/2014/main" id="{8BA85FA3-5B1E-020D-5B7B-19AF28B8B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" y="-1355834"/>
            <a:ext cx="6159061" cy="9501351"/>
          </a:xfrm>
        </p:spPr>
      </p:pic>
    </p:spTree>
    <p:extLst>
      <p:ext uri="{BB962C8B-B14F-4D97-AF65-F5344CB8AC3E}">
        <p14:creationId xmlns:p14="http://schemas.microsoft.com/office/powerpoint/2010/main" val="21787399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</Words>
  <Application>Microsoft Office PowerPoint</Application>
  <PresentationFormat>Grand écran</PresentationFormat>
  <Paragraphs>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Journée REHSO du 14 juin 2024</vt:lpstr>
      <vt:lpstr>Présentation PowerPoint</vt:lpstr>
      <vt:lpstr>Présentation PowerPoint</vt:lpstr>
    </vt:vector>
  </TitlesOfParts>
  <Company>Groupe Korian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Jasper Elisabeth</dc:creator>
  <cp:lastModifiedBy>Jasper Elisabeth</cp:lastModifiedBy>
  <cp:revision>1</cp:revision>
  <dcterms:created xsi:type="dcterms:W3CDTF">2024-06-12T17:08:03Z</dcterms:created>
  <dcterms:modified xsi:type="dcterms:W3CDTF">2024-06-12T18:51:38Z</dcterms:modified>
</cp:coreProperties>
</file>