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80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8E4F-B16E-4B87-A036-FFAA1B0E4EA0}" type="datetimeFigureOut">
              <a:rPr lang="fr-FR" smtClean="0"/>
              <a:pPr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FBC1-481F-4B63-9E7C-7967A44419D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5658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8E4F-B16E-4B87-A036-FFAA1B0E4EA0}" type="datetimeFigureOut">
              <a:rPr lang="fr-FR" smtClean="0"/>
              <a:pPr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FBC1-481F-4B63-9E7C-7967A44419D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1630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8E4F-B16E-4B87-A036-FFAA1B0E4EA0}" type="datetimeFigureOut">
              <a:rPr lang="fr-FR" smtClean="0"/>
              <a:pPr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FBC1-481F-4B63-9E7C-7967A44419D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7299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8E4F-B16E-4B87-A036-FFAA1B0E4EA0}" type="datetimeFigureOut">
              <a:rPr lang="fr-FR" smtClean="0"/>
              <a:pPr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FBC1-481F-4B63-9E7C-7967A44419D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4156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8E4F-B16E-4B87-A036-FFAA1B0E4EA0}" type="datetimeFigureOut">
              <a:rPr lang="fr-FR" smtClean="0"/>
              <a:pPr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FBC1-481F-4B63-9E7C-7967A44419D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4018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8E4F-B16E-4B87-A036-FFAA1B0E4EA0}" type="datetimeFigureOut">
              <a:rPr lang="fr-FR" smtClean="0"/>
              <a:pPr/>
              <a:t>25/11/2015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FBC1-481F-4B63-9E7C-7967A44419D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6540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8E4F-B16E-4B87-A036-FFAA1B0E4EA0}" type="datetimeFigureOut">
              <a:rPr lang="fr-FR" smtClean="0"/>
              <a:pPr/>
              <a:t>25/11/2015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FBC1-481F-4B63-9E7C-7967A44419D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302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8E4F-B16E-4B87-A036-FFAA1B0E4EA0}" type="datetimeFigureOut">
              <a:rPr lang="fr-FR" smtClean="0"/>
              <a:pPr/>
              <a:t>25/11/2015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FBC1-481F-4B63-9E7C-7967A44419D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7745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8E4F-B16E-4B87-A036-FFAA1B0E4EA0}" type="datetimeFigureOut">
              <a:rPr lang="fr-FR" smtClean="0"/>
              <a:pPr/>
              <a:t>25/11/2015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FBC1-481F-4B63-9E7C-7967A44419D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0504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8E4F-B16E-4B87-A036-FFAA1B0E4EA0}" type="datetimeFigureOut">
              <a:rPr lang="fr-FR" smtClean="0"/>
              <a:pPr/>
              <a:t>25/11/2015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FBC1-481F-4B63-9E7C-7967A44419D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98611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8E4F-B16E-4B87-A036-FFAA1B0E4EA0}" type="datetimeFigureOut">
              <a:rPr lang="fr-FR" smtClean="0"/>
              <a:pPr/>
              <a:t>25/11/2015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FBC1-481F-4B63-9E7C-7967A44419D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522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48E4F-B16E-4B87-A036-FFAA1B0E4EA0}" type="datetimeFigureOut">
              <a:rPr lang="fr-FR" smtClean="0"/>
              <a:pPr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CFBC1-481F-4B63-9E7C-7967A44419D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0191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6921" r="36248"/>
          <a:stretch/>
        </p:blipFill>
        <p:spPr>
          <a:xfrm>
            <a:off x="3433313" y="672859"/>
            <a:ext cx="5175849" cy="5907644"/>
          </a:xfrm>
          <a:prstGeom prst="rect">
            <a:avLst/>
          </a:prstGeom>
          <a:ln w="57150">
            <a:noFill/>
          </a:ln>
        </p:spPr>
      </p:pic>
      <p:sp>
        <p:nvSpPr>
          <p:cNvPr id="5" name="Rectangle 4"/>
          <p:cNvSpPr/>
          <p:nvPr/>
        </p:nvSpPr>
        <p:spPr>
          <a:xfrm>
            <a:off x="3433313" y="672859"/>
            <a:ext cx="5210355" cy="5865961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831452" y="345054"/>
            <a:ext cx="6038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/>
              <a:t>.</a:t>
            </a:r>
            <a:endParaRPr lang="fr-FR" sz="60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5966606" y="4103289"/>
            <a:ext cx="6038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/>
              <a:t>.</a:t>
            </a:r>
            <a:endParaRPr lang="fr-FR" sz="60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5515162" y="1771279"/>
            <a:ext cx="6038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/>
              <a:t>.</a:t>
            </a:r>
            <a:endParaRPr lang="fr-FR" sz="60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791202" y="3600084"/>
            <a:ext cx="6038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/>
              <a:t>.</a:t>
            </a:r>
            <a:endParaRPr lang="fr-FR" sz="60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145922" y="931652"/>
            <a:ext cx="232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NANTES : ESEAN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45922" y="1401947"/>
            <a:ext cx="2760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ANGERS : Les Capucins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45921" y="2201940"/>
            <a:ext cx="2879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ILE D’OLERON : Centre Hélio-Marin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145922" y="4003530"/>
            <a:ext cx="2760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MONTFORT EN CHALOSSE : </a:t>
            </a:r>
            <a:r>
              <a:rPr lang="fr-FR" dirty="0" err="1" smtClean="0"/>
              <a:t>Korian</a:t>
            </a:r>
            <a:r>
              <a:rPr lang="fr-FR" dirty="0" smtClean="0"/>
              <a:t> </a:t>
            </a:r>
            <a:r>
              <a:rPr lang="fr-FR" dirty="0" err="1" smtClean="0"/>
              <a:t>Montpribat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145922" y="5074003"/>
            <a:ext cx="2438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PAU : Le Nid Béarnais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9047571" y="601143"/>
            <a:ext cx="2960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TOURS : service de soins de suite pédiatriques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9047571" y="2047753"/>
            <a:ext cx="2564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CLERMONT FERRAND : CMI Romagnat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9047571" y="4093495"/>
            <a:ext cx="2542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TOULOUSE : Centre Paul </a:t>
            </a:r>
            <a:r>
              <a:rPr lang="fr-FR" dirty="0" err="1" smtClean="0"/>
              <a:t>Dottin</a:t>
            </a:r>
            <a:r>
              <a:rPr lang="fr-FR" dirty="0" smtClean="0"/>
              <a:t> – Ramonville</a:t>
            </a:r>
          </a:p>
          <a:p>
            <a:r>
              <a:rPr lang="fr-FR" dirty="0" smtClean="0"/>
              <a:t>+ </a:t>
            </a:r>
            <a:r>
              <a:rPr lang="fr-FR" dirty="0" err="1" smtClean="0"/>
              <a:t>Bousquairol</a:t>
            </a:r>
            <a:r>
              <a:rPr lang="fr-FR" smtClean="0"/>
              <a:t> 0-6A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6138338" y="3135291"/>
            <a:ext cx="10245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latin typeface="Arial Narrow" panose="020B0606020202030204" pitchFamily="34" charset="0"/>
              </a:rPr>
              <a:t>BORDEAUX</a:t>
            </a:r>
            <a:endParaRPr lang="fr-FR" sz="1200" b="1" dirty="0">
              <a:latin typeface="Arial Narrow" panose="020B060602020203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026929" y="2005809"/>
            <a:ext cx="10245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latin typeface="Arial Narrow" panose="020B0606020202030204" pitchFamily="34" charset="0"/>
              </a:rPr>
              <a:t>LIMOGES</a:t>
            </a:r>
            <a:endParaRPr lang="fr-FR" sz="1200" b="1" dirty="0">
              <a:latin typeface="Arial Narrow" panose="020B0606020202030204" pitchFamily="34" charset="0"/>
            </a:endParaRPr>
          </a:p>
        </p:txBody>
      </p:sp>
      <p:cxnSp>
        <p:nvCxnSpPr>
          <p:cNvPr id="24" name="Connecteur droit 23"/>
          <p:cNvCxnSpPr>
            <a:stCxn id="11" idx="3"/>
          </p:cNvCxnSpPr>
          <p:nvPr/>
        </p:nvCxnSpPr>
        <p:spPr>
          <a:xfrm>
            <a:off x="2469442" y="1116318"/>
            <a:ext cx="28517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2" idx="3"/>
          </p:cNvCxnSpPr>
          <p:nvPr/>
        </p:nvCxnSpPr>
        <p:spPr>
          <a:xfrm>
            <a:off x="2906527" y="1586613"/>
            <a:ext cx="31147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021237" y="1254818"/>
            <a:ext cx="0" cy="331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7271133" y="852885"/>
            <a:ext cx="1608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8516039" y="2379643"/>
            <a:ext cx="5315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9213" y="4406747"/>
            <a:ext cx="1340382" cy="11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118134" y="2500829"/>
            <a:ext cx="23970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endCxn id="15" idx="3"/>
          </p:cNvCxnSpPr>
          <p:nvPr/>
        </p:nvCxnSpPr>
        <p:spPr>
          <a:xfrm flipH="1">
            <a:off x="2906527" y="4307595"/>
            <a:ext cx="2884675" cy="19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>
            <a:stCxn id="16" idx="3"/>
          </p:cNvCxnSpPr>
          <p:nvPr/>
        </p:nvCxnSpPr>
        <p:spPr>
          <a:xfrm>
            <a:off x="2584337" y="5258669"/>
            <a:ext cx="3554001" cy="184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flipV="1">
            <a:off x="6119006" y="4957590"/>
            <a:ext cx="0" cy="3194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72405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52</Words>
  <Application>Microsoft Office PowerPoint</Application>
  <PresentationFormat>Personnalisé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Emmanuelle FLEURENCE</dc:creator>
  <cp:lastModifiedBy>ast-med.nidbearnais</cp:lastModifiedBy>
  <cp:revision>8</cp:revision>
  <dcterms:created xsi:type="dcterms:W3CDTF">2015-11-02T13:01:49Z</dcterms:created>
  <dcterms:modified xsi:type="dcterms:W3CDTF">2015-11-25T14:44:19Z</dcterms:modified>
</cp:coreProperties>
</file>