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0" r:id="rId9"/>
    <p:sldId id="263" r:id="rId10"/>
    <p:sldId id="267" r:id="rId11"/>
    <p:sldId id="264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D726-9605-4624-8BD3-B6643FE42C2D}" type="datetimeFigureOut">
              <a:rPr lang="de-DE" smtClean="0"/>
              <a:pPr/>
              <a:t>13/06/16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DA10-0AEF-4C8C-8C94-20DE7F971F7C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Enfants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trachéotomisés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en SSR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pédiatrique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au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Nid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Béarnais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à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Pau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de-DE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2005-2015</a:t>
            </a:r>
          </a:p>
          <a:p>
            <a:r>
              <a:rPr lang="fr-FR" dirty="0" smtClean="0"/>
              <a:t>Evolutions</a:t>
            </a:r>
            <a:r>
              <a:rPr lang="de-DE" dirty="0" smtClean="0"/>
              <a:t> et </a:t>
            </a:r>
            <a:r>
              <a:rPr lang="de-DE" dirty="0" err="1" smtClean="0"/>
              <a:t>Interrogations</a:t>
            </a:r>
            <a:endParaRPr lang="de-DE" dirty="0" smtClean="0"/>
          </a:p>
          <a:p>
            <a:r>
              <a:rPr lang="de-DE" dirty="0" smtClean="0"/>
              <a:t>Elisabeth Jasper, le 6 </a:t>
            </a:r>
            <a:r>
              <a:rPr lang="fr-FR" dirty="0" smtClean="0"/>
              <a:t>novembre</a:t>
            </a:r>
            <a:r>
              <a:rPr lang="de-DE" dirty="0" smtClean="0"/>
              <a:t> 2015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140968"/>
            <a:ext cx="3446454" cy="319047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Devenir en 2015 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168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Durée de survie avec </a:t>
            </a:r>
            <a:r>
              <a:rPr lang="fr-FR" dirty="0" err="1" smtClean="0"/>
              <a:t>trachéo</a:t>
            </a:r>
            <a:r>
              <a:rPr lang="fr-FR" dirty="0" smtClean="0"/>
              <a:t> : 1mois – 15ans</a:t>
            </a:r>
          </a:p>
          <a:p>
            <a:r>
              <a:rPr lang="fr-FR" dirty="0" smtClean="0"/>
              <a:t>Durée de PEC en hospitalisation de jour/de semaine ou complète au NB : 1mois-15ans</a:t>
            </a:r>
          </a:p>
          <a:p>
            <a:r>
              <a:rPr lang="fr-FR" dirty="0" smtClean="0"/>
              <a:t>Durée moyenne de PEC au NB : 3ans 5mois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Devenir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771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Sortie domicile « définitive » : 6/18</a:t>
            </a:r>
          </a:p>
          <a:p>
            <a:pPr lvl="1"/>
            <a:r>
              <a:rPr lang="fr-FR" dirty="0" smtClean="0"/>
              <a:t>Avec HAD : 2 respectivement après 4A/2M de </a:t>
            </a:r>
            <a:r>
              <a:rPr lang="fr-FR" dirty="0" err="1" smtClean="0"/>
              <a:t>tracheo</a:t>
            </a:r>
            <a:endParaRPr lang="fr-FR" dirty="0" smtClean="0"/>
          </a:p>
          <a:p>
            <a:pPr lvl="1"/>
            <a:r>
              <a:rPr lang="fr-FR" dirty="0" smtClean="0"/>
              <a:t>Avec IDE : 1 après 6 ans de </a:t>
            </a:r>
            <a:r>
              <a:rPr lang="fr-FR" dirty="0" err="1" smtClean="0"/>
              <a:t>trachéo</a:t>
            </a:r>
            <a:endParaRPr lang="fr-FR" dirty="0" smtClean="0"/>
          </a:p>
          <a:p>
            <a:pPr lvl="1"/>
            <a:r>
              <a:rPr lang="fr-FR" dirty="0" smtClean="0"/>
              <a:t>Sans aide : 3 après respectivement 1/2/2 ans.</a:t>
            </a:r>
            <a:endParaRPr lang="fr-FR" dirty="0"/>
          </a:p>
        </p:txBody>
      </p:sp>
      <p:pic>
        <p:nvPicPr>
          <p:cNvPr id="5122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645024"/>
            <a:ext cx="2900586" cy="29005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Devenir 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771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PEC mixte : 5/18</a:t>
            </a:r>
          </a:p>
          <a:p>
            <a:pPr lvl="1"/>
            <a:r>
              <a:rPr lang="fr-FR" dirty="0" smtClean="0"/>
              <a:t>HAD/NB :1</a:t>
            </a:r>
          </a:p>
          <a:p>
            <a:pPr lvl="1"/>
            <a:r>
              <a:rPr lang="fr-FR" dirty="0" smtClean="0"/>
              <a:t>NB/sortie journée : 2 avec projet de HAD</a:t>
            </a:r>
          </a:p>
          <a:p>
            <a:pPr lvl="1"/>
            <a:r>
              <a:rPr lang="fr-FR" dirty="0" smtClean="0"/>
              <a:t>MS/NB :2</a:t>
            </a:r>
          </a:p>
          <a:p>
            <a:r>
              <a:rPr lang="fr-FR" dirty="0" smtClean="0"/>
              <a:t>Vie au Nid Béarnais : 1</a:t>
            </a:r>
          </a:p>
          <a:p>
            <a:pPr lvl="1"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09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356992"/>
            <a:ext cx="2552700" cy="27527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4697" y="908720"/>
            <a:ext cx="4319303" cy="252028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Scolarisation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3140968"/>
            <a:ext cx="5904656" cy="2016224"/>
          </a:xfrm>
        </p:spPr>
        <p:txBody>
          <a:bodyPr/>
          <a:lstStyle/>
          <a:p>
            <a:r>
              <a:rPr lang="fr-FR" dirty="0" smtClean="0"/>
              <a:t>NC : 5 (1 NRS et 4 Adultes)</a:t>
            </a:r>
          </a:p>
          <a:p>
            <a:r>
              <a:rPr lang="fr-FR" dirty="0" smtClean="0"/>
              <a:t>Milieu ordinaire avec AVS : 4/14</a:t>
            </a:r>
          </a:p>
          <a:p>
            <a:r>
              <a:rPr lang="fr-FR" dirty="0" smtClean="0"/>
              <a:t>En SSR : 4/14</a:t>
            </a:r>
          </a:p>
          <a:p>
            <a:r>
              <a:rPr lang="fr-FR" dirty="0" smtClean="0"/>
              <a:t>En MS :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Contexte familial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1968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Sur 18 familles 11 mamans seules!</a:t>
            </a:r>
          </a:p>
          <a:p>
            <a:r>
              <a:rPr lang="fr-FR" dirty="0" smtClean="0"/>
              <a:t>Dans les autres familles les soins sont très souvent assurés par les mamans…</a:t>
            </a:r>
          </a:p>
          <a:p>
            <a:r>
              <a:rPr lang="fr-FR" dirty="0" smtClean="0"/>
              <a:t>Implication de la fratrie</a:t>
            </a:r>
          </a:p>
          <a:p>
            <a:r>
              <a:rPr lang="fr-FR" dirty="0" smtClean="0"/>
              <a:t>Intrusion des soignants dans l’intimité familiale</a:t>
            </a:r>
            <a:endParaRPr lang="fr-FR" dirty="0"/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933056"/>
            <a:ext cx="3384376" cy="2324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980728"/>
            <a:ext cx="5143500" cy="54102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Nos interrogations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2132856"/>
            <a:ext cx="7643192" cy="2523736"/>
          </a:xfrm>
        </p:spPr>
        <p:txBody>
          <a:bodyPr/>
          <a:lstStyle/>
          <a:p>
            <a:r>
              <a:rPr lang="fr-FR" dirty="0" smtClean="0"/>
              <a:t>Comment concilier soins complexes, </a:t>
            </a:r>
          </a:p>
          <a:p>
            <a:pPr marL="365125" indent="-11113">
              <a:buNone/>
            </a:pPr>
            <a:r>
              <a:rPr lang="fr-FR" dirty="0" smtClean="0"/>
              <a:t>sécurité et une vie d’enfant et de famille 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Quel devenir pour les  jeunes adultes 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92696"/>
            <a:ext cx="5223170" cy="3699085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Quelle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population</a:t>
            </a:r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?</a:t>
            </a:r>
            <a:endParaRPr lang="de-DE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132856"/>
            <a:ext cx="7931224" cy="381988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18 </a:t>
            </a:r>
            <a:r>
              <a:rPr lang="fr-FR" dirty="0" smtClean="0"/>
              <a:t>« </a:t>
            </a:r>
            <a:r>
              <a:rPr lang="de-DE" dirty="0" err="1" smtClean="0"/>
              <a:t>enfants</a:t>
            </a:r>
            <a:r>
              <a:rPr lang="fr-FR" dirty="0" smtClean="0"/>
              <a:t> »</a:t>
            </a:r>
            <a:r>
              <a:rPr lang="de-DE" dirty="0" smtClean="0"/>
              <a:t> de 0-27 ans</a:t>
            </a:r>
          </a:p>
          <a:p>
            <a:r>
              <a:rPr lang="de-DE" dirty="0" smtClean="0"/>
              <a:t>12 </a:t>
            </a:r>
            <a:r>
              <a:rPr lang="fr-FR" dirty="0" smtClean="0"/>
              <a:t>garçons</a:t>
            </a:r>
            <a:r>
              <a:rPr lang="de-DE" dirty="0" smtClean="0"/>
              <a:t> et 6 </a:t>
            </a:r>
            <a:r>
              <a:rPr lang="fr-FR" dirty="0" smtClean="0"/>
              <a:t>filles</a:t>
            </a:r>
          </a:p>
          <a:p>
            <a:r>
              <a:rPr lang="fr-FR" dirty="0" smtClean="0"/>
              <a:t>2 enfants suivis en 2005</a:t>
            </a:r>
          </a:p>
          <a:p>
            <a:r>
              <a:rPr lang="fr-FR" dirty="0" smtClean="0"/>
              <a:t>Pôle Santé en 2007</a:t>
            </a:r>
          </a:p>
          <a:p>
            <a:r>
              <a:rPr lang="fr-FR" dirty="0" smtClean="0"/>
              <a:t>Collaborations avec HAD et formations </a:t>
            </a:r>
          </a:p>
          <a:p>
            <a:pPr marL="365125" indent="-11113">
              <a:buNone/>
            </a:pPr>
            <a:r>
              <a:rPr lang="fr-FR" dirty="0" smtClean="0"/>
              <a:t>aux aspirations trachéales à partir de 2010</a:t>
            </a:r>
          </a:p>
          <a:p>
            <a:r>
              <a:rPr lang="fr-FR" dirty="0" smtClean="0"/>
              <a:t>11 enfants suivis en 2015</a:t>
            </a:r>
          </a:p>
          <a:p>
            <a:r>
              <a:rPr lang="fr-FR" dirty="0" smtClean="0"/>
              <a:t>Présence moyenne de 5 enfants en 2015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149080"/>
            <a:ext cx="3000375" cy="2381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Pathologies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1329"/>
            <a:ext cx="8507288" cy="3891888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Neuromusculaires</a:t>
            </a:r>
            <a:r>
              <a:rPr lang="de-DE" dirty="0" smtClean="0"/>
              <a:t> : 9  (DB : 4 ; ASI : 2 ; Ullrich ; </a:t>
            </a:r>
            <a:r>
              <a:rPr lang="de-DE" dirty="0" err="1" smtClean="0"/>
              <a:t>myopathie</a:t>
            </a:r>
            <a:r>
              <a:rPr lang="de-DE" dirty="0" smtClean="0"/>
              <a:t> </a:t>
            </a:r>
            <a:r>
              <a:rPr lang="de-DE" dirty="0" err="1" smtClean="0"/>
              <a:t>liée</a:t>
            </a:r>
            <a:r>
              <a:rPr lang="de-DE" dirty="0" smtClean="0"/>
              <a:t> X ; non </a:t>
            </a:r>
            <a:r>
              <a:rPr lang="de-DE" dirty="0" err="1" smtClean="0"/>
              <a:t>étiquetée</a:t>
            </a:r>
            <a:r>
              <a:rPr lang="de-DE" dirty="0" smtClean="0"/>
              <a:t> </a:t>
            </a:r>
            <a:r>
              <a:rPr lang="de-DE" dirty="0" err="1" smtClean="0"/>
              <a:t>congénitale</a:t>
            </a:r>
            <a:r>
              <a:rPr lang="de-DE" dirty="0" smtClean="0"/>
              <a:t>)</a:t>
            </a:r>
          </a:p>
          <a:p>
            <a:r>
              <a:rPr lang="de-DE" dirty="0" smtClean="0"/>
              <a:t>ORL </a:t>
            </a:r>
            <a:r>
              <a:rPr lang="de-DE" dirty="0" err="1" smtClean="0"/>
              <a:t>congénital</a:t>
            </a:r>
            <a:r>
              <a:rPr lang="de-DE" dirty="0" smtClean="0"/>
              <a:t> : 3  (0-2 ans, </a:t>
            </a:r>
            <a:r>
              <a:rPr lang="de-DE" dirty="0" err="1" smtClean="0"/>
              <a:t>marchants</a:t>
            </a:r>
            <a:r>
              <a:rPr lang="de-DE" dirty="0" smtClean="0"/>
              <a:t>)</a:t>
            </a:r>
          </a:p>
          <a:p>
            <a:r>
              <a:rPr lang="de-DE" dirty="0" smtClean="0"/>
              <a:t>TU </a:t>
            </a:r>
            <a:r>
              <a:rPr lang="de-DE" dirty="0" err="1" smtClean="0"/>
              <a:t>cérébrale</a:t>
            </a:r>
            <a:r>
              <a:rPr lang="de-DE" dirty="0" smtClean="0"/>
              <a:t> : 3 (</a:t>
            </a:r>
            <a:r>
              <a:rPr lang="de-DE" dirty="0" err="1" smtClean="0"/>
              <a:t>postchirurgie</a:t>
            </a:r>
            <a:r>
              <a:rPr lang="de-DE" dirty="0" smtClean="0"/>
              <a:t> invasive, 2-5ans) </a:t>
            </a:r>
          </a:p>
          <a:p>
            <a:r>
              <a:rPr lang="de-DE" dirty="0" err="1" smtClean="0"/>
              <a:t>Blessé</a:t>
            </a:r>
            <a:r>
              <a:rPr lang="de-DE" dirty="0" smtClean="0"/>
              <a:t> </a:t>
            </a:r>
            <a:r>
              <a:rPr lang="de-DE" dirty="0" err="1" smtClean="0"/>
              <a:t>médullaire</a:t>
            </a:r>
            <a:r>
              <a:rPr lang="de-DE" dirty="0" smtClean="0"/>
              <a:t> : 1 (3ans)</a:t>
            </a:r>
          </a:p>
          <a:p>
            <a:r>
              <a:rPr lang="de-DE" dirty="0" smtClean="0"/>
              <a:t>Etat </a:t>
            </a:r>
            <a:r>
              <a:rPr lang="de-DE" dirty="0" err="1" smtClean="0"/>
              <a:t>végétatif</a:t>
            </a:r>
            <a:r>
              <a:rPr lang="de-DE" dirty="0" smtClean="0"/>
              <a:t> : 1 (adulte)</a:t>
            </a:r>
          </a:p>
          <a:p>
            <a:r>
              <a:rPr lang="de-DE" dirty="0" smtClean="0"/>
              <a:t>Malformation </a:t>
            </a:r>
            <a:r>
              <a:rPr lang="de-DE" dirty="0" err="1" smtClean="0"/>
              <a:t>thoracique</a:t>
            </a:r>
            <a:r>
              <a:rPr lang="de-DE" dirty="0" smtClean="0"/>
              <a:t> : 1 (12a)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 smtClean="0"/>
          </a:p>
          <a:p>
            <a:pPr lvl="1">
              <a:buNone/>
            </a:pPr>
            <a:endParaRPr lang="de-DE" dirty="0" smtClean="0"/>
          </a:p>
          <a:p>
            <a:pPr lvl="1"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501008"/>
            <a:ext cx="3672408" cy="2448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de-DE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Age de la </a:t>
            </a:r>
            <a:r>
              <a:rPr lang="de-DE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trachéotomie</a:t>
            </a:r>
            <a:endParaRPr lang="de-DE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4402832" cy="245172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Premiers </a:t>
            </a:r>
            <a:r>
              <a:rPr lang="fr-FR" dirty="0" smtClean="0"/>
              <a:t>mois </a:t>
            </a:r>
            <a:r>
              <a:rPr lang="de-DE" dirty="0" smtClean="0"/>
              <a:t>: 4</a:t>
            </a:r>
          </a:p>
          <a:p>
            <a:r>
              <a:rPr lang="de-DE" dirty="0" smtClean="0"/>
              <a:t>1-3 ans : 4</a:t>
            </a:r>
          </a:p>
          <a:p>
            <a:r>
              <a:rPr lang="de-DE" dirty="0" smtClean="0"/>
              <a:t>4-10 ans : 3</a:t>
            </a:r>
          </a:p>
          <a:p>
            <a:r>
              <a:rPr lang="de-DE" dirty="0" smtClean="0"/>
              <a:t>11-18 ans : 4</a:t>
            </a:r>
          </a:p>
          <a:p>
            <a:r>
              <a:rPr lang="fr-FR" dirty="0" smtClean="0"/>
              <a:t>Après</a:t>
            </a:r>
            <a:r>
              <a:rPr lang="de-DE" dirty="0" smtClean="0"/>
              <a:t> 18 ans : 3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Ventilation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5964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Ventilation H24 : 7/18</a:t>
            </a:r>
          </a:p>
          <a:p>
            <a:r>
              <a:rPr lang="fr-FR" dirty="0" smtClean="0"/>
              <a:t>Ventilation H12 : 6/18</a:t>
            </a:r>
          </a:p>
          <a:p>
            <a:r>
              <a:rPr lang="fr-FR" dirty="0" smtClean="0"/>
              <a:t>Non ventilés : 5/18</a:t>
            </a:r>
            <a:endParaRPr lang="fr-FR" dirty="0"/>
          </a:p>
        </p:txBody>
      </p:sp>
      <p:pic>
        <p:nvPicPr>
          <p:cNvPr id="1126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860032" y="2636912"/>
            <a:ext cx="3566170" cy="3566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5161" y="3645024"/>
            <a:ext cx="3562212" cy="32129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Déficiences/Handicaps associés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6851104" cy="3387831"/>
          </a:xfrm>
        </p:spPr>
        <p:txBody>
          <a:bodyPr/>
          <a:lstStyle/>
          <a:p>
            <a:r>
              <a:rPr lang="fr-FR" dirty="0" err="1" smtClean="0"/>
              <a:t>Gastrostomie</a:t>
            </a:r>
            <a:r>
              <a:rPr lang="fr-FR" dirty="0" smtClean="0"/>
              <a:t> : 16/18</a:t>
            </a:r>
          </a:p>
          <a:p>
            <a:r>
              <a:rPr lang="fr-FR" dirty="0" smtClean="0"/>
              <a:t>Non utilisation des MS : 7/18</a:t>
            </a:r>
          </a:p>
          <a:p>
            <a:r>
              <a:rPr lang="fr-FR" dirty="0" smtClean="0"/>
              <a:t>Non Marchants : 12/18</a:t>
            </a:r>
          </a:p>
          <a:p>
            <a:r>
              <a:rPr lang="fr-FR" dirty="0" smtClean="0"/>
              <a:t>Uniquement 2 jeunes peuvent avec de l’aide s’aspirer en tenant compte de la pathologie et de l’âge.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4464496" cy="5276851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Provenance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Pau : 4</a:t>
            </a:r>
          </a:p>
          <a:p>
            <a:r>
              <a:rPr lang="fr-FR" dirty="0" smtClean="0"/>
              <a:t>Tarbes (30km) : 3</a:t>
            </a:r>
          </a:p>
          <a:p>
            <a:r>
              <a:rPr lang="fr-FR" dirty="0" smtClean="0"/>
              <a:t>Bayonne (100km) : 3</a:t>
            </a:r>
          </a:p>
          <a:p>
            <a:r>
              <a:rPr lang="fr-FR" dirty="0" smtClean="0"/>
              <a:t>Mont de Marsan (100km) : 1</a:t>
            </a:r>
          </a:p>
          <a:p>
            <a:r>
              <a:rPr lang="fr-FR" dirty="0" smtClean="0"/>
              <a:t>Bordeaux (200km) : 2</a:t>
            </a:r>
          </a:p>
          <a:p>
            <a:r>
              <a:rPr lang="fr-FR" dirty="0" smtClean="0"/>
              <a:t>Castres (250km) :1</a:t>
            </a:r>
          </a:p>
          <a:p>
            <a:r>
              <a:rPr lang="fr-FR" dirty="0" smtClean="0"/>
              <a:t>Lot et Garonne (400km) : 2</a:t>
            </a:r>
          </a:p>
          <a:p>
            <a:r>
              <a:rPr lang="fr-FR" dirty="0" smtClean="0"/>
              <a:t>Tours (600km) : 2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Devenir</a:t>
            </a:r>
            <a:endParaRPr lang="fr-FR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6369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Décès : 5/18</a:t>
            </a:r>
          </a:p>
          <a:p>
            <a:r>
              <a:rPr lang="fr-FR" dirty="0" smtClean="0"/>
              <a:t>Sortie au Domicile : 6/18</a:t>
            </a:r>
          </a:p>
          <a:p>
            <a:r>
              <a:rPr lang="fr-FR" dirty="0" smtClean="0"/>
              <a:t>PEC mixte : 5/18</a:t>
            </a:r>
          </a:p>
          <a:p>
            <a:r>
              <a:rPr lang="fr-FR" dirty="0" smtClean="0"/>
              <a:t>Vie au Nid Béarnais : 1/18</a:t>
            </a:r>
            <a:endParaRPr lang="fr-FR" dirty="0"/>
          </a:p>
        </p:txBody>
      </p:sp>
      <p:pic>
        <p:nvPicPr>
          <p:cNvPr id="819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212976"/>
            <a:ext cx="3236218" cy="323621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Devenir</a:t>
            </a:r>
            <a:endParaRPr lang="fr-FR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252373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5 Décès/18 enfants</a:t>
            </a:r>
          </a:p>
          <a:p>
            <a:pPr lvl="1"/>
            <a:r>
              <a:rPr lang="fr-FR" dirty="0" smtClean="0"/>
              <a:t>Pierre Robin à 7 mois.</a:t>
            </a:r>
          </a:p>
          <a:p>
            <a:pPr lvl="1"/>
            <a:r>
              <a:rPr lang="fr-FR" dirty="0" smtClean="0"/>
              <a:t>Ependynome fosse post. À 3 ans après 2a de </a:t>
            </a:r>
            <a:r>
              <a:rPr lang="fr-FR" dirty="0" err="1" smtClean="0"/>
              <a:t>ttt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Duchenne à 26 ans, 1 mois après </a:t>
            </a:r>
            <a:r>
              <a:rPr lang="fr-FR" dirty="0" err="1" smtClean="0"/>
              <a:t>trachéo</a:t>
            </a:r>
            <a:r>
              <a:rPr lang="fr-FR" dirty="0" smtClean="0"/>
              <a:t> tardive.</a:t>
            </a:r>
          </a:p>
          <a:p>
            <a:pPr lvl="1"/>
            <a:r>
              <a:rPr lang="fr-FR" dirty="0" smtClean="0"/>
              <a:t>ASI à 17 ans après 13 ans de </a:t>
            </a:r>
            <a:r>
              <a:rPr lang="fr-FR" dirty="0" err="1" smtClean="0"/>
              <a:t>trachéo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Etat végétatif à 27 ans après 10 ans de Nid Béarnais.</a:t>
            </a:r>
          </a:p>
          <a:p>
            <a:pPr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717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365104"/>
            <a:ext cx="3324225" cy="23717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569</Words>
  <Application>Microsoft Macintosh PowerPoint</Application>
  <PresentationFormat>Présentation à l'écran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Enfants trachéotomisés en SSR pédiatrique au Nid Béarnais à Pau </vt:lpstr>
      <vt:lpstr>Quelle population ?</vt:lpstr>
      <vt:lpstr>Pathologies</vt:lpstr>
      <vt:lpstr>Age de la trachéotomie</vt:lpstr>
      <vt:lpstr>Ventilation</vt:lpstr>
      <vt:lpstr>Déficiences/Handicaps associés</vt:lpstr>
      <vt:lpstr>Provenance</vt:lpstr>
      <vt:lpstr>Devenir</vt:lpstr>
      <vt:lpstr>Devenir</vt:lpstr>
      <vt:lpstr>Devenir en 2015 </vt:lpstr>
      <vt:lpstr>Devenir</vt:lpstr>
      <vt:lpstr>Devenir </vt:lpstr>
      <vt:lpstr>Scolarisation</vt:lpstr>
      <vt:lpstr>Contexte familial</vt:lpstr>
      <vt:lpstr>Nos interrogations</vt:lpstr>
    </vt:vector>
  </TitlesOfParts>
  <Company>Croix Rouge Française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Enfants trachéotomisés en SSR pédiatriques au Nid Béarnais à Pau </dc:title>
  <dc:creator>ast-med.nidbearnais</dc:creator>
  <cp:lastModifiedBy>Marion SAVELLI</cp:lastModifiedBy>
  <cp:revision>41</cp:revision>
  <dcterms:created xsi:type="dcterms:W3CDTF">2016-06-13T17:26:57Z</dcterms:created>
  <dcterms:modified xsi:type="dcterms:W3CDTF">2016-06-13T17:27:32Z</dcterms:modified>
</cp:coreProperties>
</file>